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7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14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18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145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5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00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44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12090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73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2226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068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5969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217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FDC75-30B8-4E8D-ADC4-3D90571C7ED9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986EEF1-7177-48AD-850F-C6D0B43ACA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87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Parent Forum on Maths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i="1" dirty="0" smtClean="0">
                <a:solidFill>
                  <a:srgbClr val="C00000"/>
                </a:solidFill>
              </a:rPr>
              <a:t>Friday 02.12.22 </a:t>
            </a:r>
            <a:endParaRPr lang="en-GB" b="1" i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3459" y="84316"/>
            <a:ext cx="4082906" cy="99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198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3811"/>
          </a:xfrm>
        </p:spPr>
        <p:txBody>
          <a:bodyPr/>
          <a:lstStyle/>
          <a:p>
            <a:r>
              <a:rPr lang="en-GB" dirty="0" smtClean="0">
                <a:solidFill>
                  <a:srgbClr val="C00000"/>
                </a:solidFill>
              </a:rPr>
              <a:t>CPS Maths Lead: Sarah Nelson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29542"/>
            <a:ext cx="8596668" cy="5104013"/>
          </a:xfrm>
        </p:spPr>
        <p:txBody>
          <a:bodyPr>
            <a:normAutofit/>
          </a:bodyPr>
          <a:lstStyle/>
          <a:p>
            <a:r>
              <a:rPr lang="en-GB" sz="2600" b="1" dirty="0" smtClean="0">
                <a:solidFill>
                  <a:srgbClr val="C00000"/>
                </a:solidFill>
              </a:rPr>
              <a:t>CPS Maths Priorities 2022</a:t>
            </a:r>
          </a:p>
          <a:p>
            <a:pPr marL="0" indent="0">
              <a:buNone/>
            </a:pPr>
            <a:r>
              <a:rPr lang="en-GB" sz="2000" b="1" i="1" dirty="0" smtClean="0">
                <a:solidFill>
                  <a:srgbClr val="C00000"/>
                </a:solidFill>
              </a:rPr>
              <a:t>Support &amp; Challenge for all:</a:t>
            </a:r>
          </a:p>
          <a:p>
            <a:pPr marL="0" indent="0">
              <a:buNone/>
            </a:pPr>
            <a:r>
              <a:rPr lang="en-GB" sz="2000" dirty="0" smtClean="0"/>
              <a:t>-Purple Challenges			-Third Space Maths</a:t>
            </a:r>
          </a:p>
          <a:p>
            <a:pPr marL="0" indent="0">
              <a:buNone/>
            </a:pPr>
            <a:r>
              <a:rPr lang="en-GB" sz="2000" dirty="0" smtClean="0"/>
              <a:t>-Maths Mastery EYFS &amp; KS1	- Maths FIT</a:t>
            </a:r>
          </a:p>
          <a:p>
            <a:pPr marL="0" indent="0">
              <a:buNone/>
            </a:pPr>
            <a:r>
              <a:rPr lang="en-GB" sz="2000" dirty="0" smtClean="0"/>
              <a:t>-CPD via Maths Hub			-Vocabulary &amp; STEM sentences</a:t>
            </a:r>
          </a:p>
          <a:p>
            <a:pPr marL="0" indent="0">
              <a:buNone/>
            </a:pPr>
            <a:r>
              <a:rPr lang="en-GB" sz="2000" b="1" i="1" dirty="0" smtClean="0">
                <a:solidFill>
                  <a:srgbClr val="C00000"/>
                </a:solidFill>
              </a:rPr>
              <a:t>Times Tables:</a:t>
            </a:r>
          </a:p>
          <a:p>
            <a:pPr marL="0" indent="0">
              <a:buNone/>
            </a:pPr>
            <a:r>
              <a:rPr lang="en-GB" sz="2000" dirty="0" smtClean="0"/>
              <a:t>-Daily discrete Practice in Y2 &amp; Lower KS2</a:t>
            </a:r>
          </a:p>
          <a:p>
            <a:pPr marL="0" indent="0">
              <a:buNone/>
            </a:pPr>
            <a:r>
              <a:rPr lang="en-GB" sz="2000" dirty="0" smtClean="0"/>
              <a:t>-TT </a:t>
            </a:r>
            <a:r>
              <a:rPr lang="en-GB" sz="2000" dirty="0" err="1" smtClean="0"/>
              <a:t>Rockstars</a:t>
            </a:r>
            <a:endParaRPr lang="en-GB" sz="2000" dirty="0" smtClean="0"/>
          </a:p>
          <a:p>
            <a:pPr marL="0" indent="0">
              <a:buNone/>
            </a:pPr>
            <a:r>
              <a:rPr lang="en-GB" sz="2000" b="1" i="1" dirty="0" smtClean="0">
                <a:solidFill>
                  <a:srgbClr val="C00000"/>
                </a:solidFill>
              </a:rPr>
              <a:t>Assessment:</a:t>
            </a:r>
          </a:p>
          <a:p>
            <a:pPr marL="0" indent="0">
              <a:buNone/>
            </a:pPr>
            <a:r>
              <a:rPr lang="en-GB" sz="2000" dirty="0" smtClean="0"/>
              <a:t>-PUMA Standardised test</a:t>
            </a:r>
          </a:p>
          <a:p>
            <a:pPr marL="0" indent="0">
              <a:buNone/>
            </a:pPr>
            <a:r>
              <a:rPr lang="en-GB" sz="2000" dirty="0" smtClean="0"/>
              <a:t>-WRM End of Block Tests</a:t>
            </a:r>
          </a:p>
          <a:p>
            <a:pPr>
              <a:buFontTx/>
              <a:buChar char="-"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2209" y="34172"/>
            <a:ext cx="4084674" cy="993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896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</TotalTime>
  <Words>82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Parent Forum on Maths</vt:lpstr>
      <vt:lpstr>CPS Maths Lead: Sarah Nelson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Forum on Maths</dc:title>
  <dc:creator>Hilary Ali</dc:creator>
  <cp:lastModifiedBy>Gill Kosbab</cp:lastModifiedBy>
  <cp:revision>1</cp:revision>
  <dcterms:created xsi:type="dcterms:W3CDTF">2022-12-02T07:17:45Z</dcterms:created>
  <dcterms:modified xsi:type="dcterms:W3CDTF">2023-03-08T12:49:34Z</dcterms:modified>
</cp:coreProperties>
</file>