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0" r:id="rId4"/>
    <p:sldId id="259" r:id="rId5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24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572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214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133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618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145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55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007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6544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55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012090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0736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12226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0686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5969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217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872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37694" y="1239530"/>
            <a:ext cx="7766936" cy="1081213"/>
          </a:xfrm>
        </p:spPr>
        <p:txBody>
          <a:bodyPr/>
          <a:lstStyle/>
          <a:p>
            <a:r>
              <a:rPr lang="en-GB" dirty="0" smtClean="0">
                <a:solidFill>
                  <a:srgbClr val="C00000"/>
                </a:solidFill>
              </a:rPr>
              <a:t>Parent Forum on Writing</a:t>
            </a:r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37694" y="2320743"/>
            <a:ext cx="7766936" cy="1096899"/>
          </a:xfrm>
        </p:spPr>
        <p:txBody>
          <a:bodyPr/>
          <a:lstStyle/>
          <a:p>
            <a:r>
              <a:rPr lang="en-GB" b="1" i="1" dirty="0" smtClean="0">
                <a:solidFill>
                  <a:srgbClr val="C00000"/>
                </a:solidFill>
              </a:rPr>
              <a:t>26</a:t>
            </a:r>
            <a:r>
              <a:rPr lang="en-GB" b="1" i="1" baseline="30000" dirty="0" smtClean="0">
                <a:solidFill>
                  <a:srgbClr val="C00000"/>
                </a:solidFill>
              </a:rPr>
              <a:t>th</a:t>
            </a:r>
            <a:r>
              <a:rPr lang="en-GB" b="1" i="1" dirty="0" smtClean="0">
                <a:solidFill>
                  <a:srgbClr val="C00000"/>
                </a:solidFill>
              </a:rPr>
              <a:t> January 2023 </a:t>
            </a:r>
            <a:endParaRPr lang="en-GB" b="1" i="1" dirty="0">
              <a:solidFill>
                <a:srgbClr val="C0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3459" y="84316"/>
            <a:ext cx="4082906" cy="992010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712170" y="3065736"/>
            <a:ext cx="10774436" cy="70381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dirty="0" smtClean="0">
                <a:solidFill>
                  <a:srgbClr val="C00000"/>
                </a:solidFill>
              </a:rPr>
              <a:t>CPS Writing Lead: Libby Cannons</a:t>
            </a:r>
            <a:endParaRPr lang="en-GB" dirty="0">
              <a:solidFill>
                <a:srgbClr val="C0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7260" y="4162635"/>
            <a:ext cx="4098515" cy="2521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198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2217" y="1027906"/>
            <a:ext cx="9831977" cy="5605650"/>
          </a:xfrm>
        </p:spPr>
        <p:txBody>
          <a:bodyPr>
            <a:normAutofit fontScale="77500" lnSpcReduction="20000"/>
          </a:bodyPr>
          <a:lstStyle/>
          <a:p>
            <a:r>
              <a:rPr lang="en-GB" sz="5800" b="1" dirty="0" smtClean="0">
                <a:solidFill>
                  <a:srgbClr val="C00000"/>
                </a:solidFill>
              </a:rPr>
              <a:t>CPS Writing Priorities 2022/23</a:t>
            </a:r>
            <a:endParaRPr lang="en-GB" sz="2600" dirty="0" smtClean="0"/>
          </a:p>
          <a:p>
            <a:pPr>
              <a:buFontTx/>
              <a:buChar char="-"/>
            </a:pPr>
            <a:r>
              <a:rPr lang="en-GB" sz="2600" b="1" i="1" u="sng" dirty="0" smtClean="0">
                <a:solidFill>
                  <a:srgbClr val="C00000"/>
                </a:solidFill>
              </a:rPr>
              <a:t>Maintain increase in progress and attainment: </a:t>
            </a:r>
          </a:p>
          <a:p>
            <a:pPr>
              <a:buFontTx/>
              <a:buChar char="-"/>
            </a:pPr>
            <a:r>
              <a:rPr lang="en-GB" sz="2600" dirty="0" smtClean="0"/>
              <a:t>Use of purposes of writing across KS1 and KS2</a:t>
            </a:r>
          </a:p>
          <a:p>
            <a:pPr>
              <a:buFontTx/>
              <a:buChar char="-"/>
            </a:pPr>
            <a:r>
              <a:rPr lang="en-GB" sz="2600" dirty="0" smtClean="0"/>
              <a:t>Development of proof reading and editing skills (purple pen)</a:t>
            </a:r>
          </a:p>
          <a:p>
            <a:pPr>
              <a:buFontTx/>
              <a:buChar char="-"/>
            </a:pPr>
            <a:r>
              <a:rPr lang="en-GB" sz="2600" dirty="0" smtClean="0"/>
              <a:t>Word of the Week</a:t>
            </a:r>
          </a:p>
          <a:p>
            <a:pPr>
              <a:buFontTx/>
              <a:buChar char="-"/>
            </a:pPr>
            <a:r>
              <a:rPr lang="en-GB" sz="2600" dirty="0" smtClean="0"/>
              <a:t>Use </a:t>
            </a:r>
            <a:r>
              <a:rPr lang="en-GB" sz="2600" dirty="0"/>
              <a:t>of Doodle English (Y3-Y6</a:t>
            </a:r>
            <a:r>
              <a:rPr lang="en-GB" sz="2600" dirty="0" smtClean="0"/>
              <a:t>)</a:t>
            </a:r>
          </a:p>
          <a:p>
            <a:pPr>
              <a:buFontTx/>
              <a:buChar char="-"/>
            </a:pPr>
            <a:r>
              <a:rPr lang="en-GB" sz="2400" b="1" i="1" u="sng" dirty="0" smtClean="0">
                <a:solidFill>
                  <a:srgbClr val="C00000"/>
                </a:solidFill>
              </a:rPr>
              <a:t>Increase Proficiency in Spelling:</a:t>
            </a:r>
          </a:p>
          <a:p>
            <a:pPr>
              <a:buFontTx/>
              <a:buChar char="-"/>
            </a:pPr>
            <a:r>
              <a:rPr lang="en-GB" sz="2600" dirty="0" smtClean="0"/>
              <a:t>Higher profile of spelling across the school</a:t>
            </a:r>
          </a:p>
          <a:p>
            <a:pPr>
              <a:buFontTx/>
              <a:buChar char="-"/>
            </a:pPr>
            <a:r>
              <a:rPr lang="en-GB" sz="2600" dirty="0" smtClean="0"/>
              <a:t>Training from Literacy specialist</a:t>
            </a:r>
          </a:p>
          <a:p>
            <a:pPr>
              <a:buFontTx/>
              <a:buChar char="-"/>
            </a:pPr>
            <a:r>
              <a:rPr lang="en-GB" sz="2600" dirty="0" smtClean="0"/>
              <a:t>Statutory spelling lists (in reading records)</a:t>
            </a:r>
          </a:p>
          <a:p>
            <a:pPr>
              <a:buFontTx/>
              <a:buChar char="-"/>
            </a:pPr>
            <a:r>
              <a:rPr lang="en-GB" sz="2600" dirty="0" smtClean="0"/>
              <a:t>Improving accuracy of spelling of common words</a:t>
            </a:r>
            <a:endParaRPr lang="en-GB" sz="2600" b="1" i="1" dirty="0">
              <a:solidFill>
                <a:srgbClr val="C00000"/>
              </a:solidFill>
            </a:endParaRPr>
          </a:p>
          <a:p>
            <a:pPr>
              <a:buFontTx/>
              <a:buChar char="-"/>
            </a:pPr>
            <a:r>
              <a:rPr lang="en-GB" sz="2600" b="1" i="1" u="sng" dirty="0" smtClean="0">
                <a:solidFill>
                  <a:srgbClr val="C00000"/>
                </a:solidFill>
              </a:rPr>
              <a:t>Assessment</a:t>
            </a:r>
            <a:r>
              <a:rPr lang="en-GB" sz="2600" b="1" i="1" dirty="0" smtClean="0">
                <a:solidFill>
                  <a:srgbClr val="C00000"/>
                </a:solidFill>
              </a:rPr>
              <a:t>:</a:t>
            </a:r>
          </a:p>
          <a:p>
            <a:pPr>
              <a:buFontTx/>
              <a:buChar char="-"/>
            </a:pPr>
            <a:r>
              <a:rPr lang="en-GB" sz="2600" dirty="0" smtClean="0">
                <a:solidFill>
                  <a:schemeClr val="tx1"/>
                </a:solidFill>
              </a:rPr>
              <a:t>Ongoing using key concept grids				</a:t>
            </a:r>
          </a:p>
          <a:p>
            <a:pPr>
              <a:buFontTx/>
              <a:buChar char="-"/>
            </a:pPr>
            <a:r>
              <a:rPr lang="en-GB" sz="2600" dirty="0" smtClean="0">
                <a:solidFill>
                  <a:schemeClr val="tx1"/>
                </a:solidFill>
              </a:rPr>
              <a:t>Formal assessment for </a:t>
            </a:r>
            <a:r>
              <a:rPr lang="en-GB" sz="2600" dirty="0" err="1" smtClean="0">
                <a:solidFill>
                  <a:schemeClr val="tx1"/>
                </a:solidFill>
              </a:rPr>
              <a:t>Yr</a:t>
            </a:r>
            <a:r>
              <a:rPr lang="en-GB" sz="2600" dirty="0" smtClean="0">
                <a:solidFill>
                  <a:schemeClr val="tx1"/>
                </a:solidFill>
              </a:rPr>
              <a:t> 2 &amp; Y6 using teacher assessment in Summer term</a:t>
            </a:r>
          </a:p>
          <a:p>
            <a:pPr marL="0" indent="0">
              <a:buNone/>
            </a:pPr>
            <a:endParaRPr lang="en-GB" sz="2600" dirty="0"/>
          </a:p>
          <a:p>
            <a:pPr marL="0" indent="0">
              <a:buNone/>
            </a:pPr>
            <a:endParaRPr lang="en-GB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2209" y="34172"/>
            <a:ext cx="4084674" cy="993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889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093" y="340467"/>
            <a:ext cx="1421061" cy="5398851"/>
          </a:xfrm>
        </p:spPr>
        <p:txBody>
          <a:bodyPr vert="vert270">
            <a:normAutofit/>
          </a:bodyPr>
          <a:lstStyle/>
          <a:p>
            <a:r>
              <a:rPr lang="en-GB" sz="4400" u="sng" dirty="0" smtClean="0"/>
              <a:t>Purposes for Writing</a:t>
            </a:r>
            <a:endParaRPr lang="en-GB" sz="4400" u="sng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5142" y="113211"/>
            <a:ext cx="5057020" cy="67559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0862" y="113211"/>
            <a:ext cx="5141213" cy="6735640"/>
          </a:xfrm>
          <a:prstGeom prst="rect">
            <a:avLst/>
          </a:prstGeom>
        </p:spPr>
      </p:pic>
      <p:sp>
        <p:nvSpPr>
          <p:cNvPr id="6" name="Right Arrow 5"/>
          <p:cNvSpPr/>
          <p:nvPr/>
        </p:nvSpPr>
        <p:spPr>
          <a:xfrm>
            <a:off x="4893012" y="189687"/>
            <a:ext cx="1729756" cy="30155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530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444" y="156754"/>
            <a:ext cx="8596668" cy="1320800"/>
          </a:xfrm>
        </p:spPr>
        <p:txBody>
          <a:bodyPr/>
          <a:lstStyle/>
          <a:p>
            <a:r>
              <a:rPr lang="en-GB" dirty="0" smtClean="0"/>
              <a:t>Key Concept Grids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06" y="901756"/>
            <a:ext cx="5927807" cy="5305506"/>
          </a:xfrm>
          <a:prstGeom prst="rect">
            <a:avLst/>
          </a:prstGeom>
        </p:spPr>
      </p:pic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b="40059"/>
          <a:stretch/>
        </p:blipFill>
        <p:spPr>
          <a:xfrm>
            <a:off x="5189338" y="2534402"/>
            <a:ext cx="6786285" cy="417990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008913" y="253750"/>
            <a:ext cx="59667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&gt; Key concepts to be taught over the course of the year.</a:t>
            </a:r>
            <a:endParaRPr lang="en-GB" dirty="0"/>
          </a:p>
          <a:p>
            <a:r>
              <a:rPr lang="en-GB" dirty="0" smtClean="0"/>
              <a:t>&gt; Based on the National Curriculum</a:t>
            </a:r>
          </a:p>
          <a:p>
            <a:r>
              <a:rPr lang="en-GB" dirty="0" smtClean="0"/>
              <a:t>&gt; Focus for teacher assessment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6376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152</TotalTime>
  <Words>140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Trebuchet MS</vt:lpstr>
      <vt:lpstr>Wingdings 3</vt:lpstr>
      <vt:lpstr>Facet</vt:lpstr>
      <vt:lpstr>Parent Forum on Writing</vt:lpstr>
      <vt:lpstr>PowerPoint Presentation</vt:lpstr>
      <vt:lpstr>Purposes for Writing</vt:lpstr>
      <vt:lpstr>Key Concept Grids</vt:lpstr>
    </vt:vector>
  </TitlesOfParts>
  <Company>Kingswood House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Forum on Maths</dc:title>
  <dc:creator>Hilary Ali</dc:creator>
  <cp:lastModifiedBy>Gill Kosbab</cp:lastModifiedBy>
  <cp:revision>10</cp:revision>
  <cp:lastPrinted>2023-01-26T09:26:01Z</cp:lastPrinted>
  <dcterms:created xsi:type="dcterms:W3CDTF">2022-12-02T07:17:45Z</dcterms:created>
  <dcterms:modified xsi:type="dcterms:W3CDTF">2023-03-08T12:47:46Z</dcterms:modified>
</cp:coreProperties>
</file>