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1" r:id="rId19"/>
    <p:sldId id="284" r:id="rId20"/>
    <p:sldId id="285" r:id="rId21"/>
    <p:sldId id="286" r:id="rId22"/>
    <p:sldId id="287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89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xpress.co.uk/news/uk/1978801/Stamps-christmas-cards-cost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eDml2EBWTh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eDml2EBWTho" TargetMode="External"/><Relationship Id="rId4" Type="http://schemas.openxmlformats.org/officeDocument/2006/relationships/hyperlink" Target="http://www.express.co.uk/news/uk/1978801/Stamps-christmas-cards-cost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post box with a christmas tree on it&#10;&#10;Description automatically generated">
            <a:extLst>
              <a:ext uri="{FF2B5EF4-FFF2-40B4-BE49-F238E27FC236}">
                <a16:creationId xmlns:a16="http://schemas.microsoft.com/office/drawing/2014/main" id="{EEC79902-F08A-828B-DC25-4B7C13035E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post box with a green plant in the middle&#10;&#10;Description automatically generated">
            <a:extLst>
              <a:ext uri="{FF2B5EF4-FFF2-40B4-BE49-F238E27FC236}">
                <a16:creationId xmlns:a16="http://schemas.microsoft.com/office/drawing/2014/main" id="{C1B5C7F4-6C6B-0D9C-F60E-041FF1ECE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etter and envelope with text&#10;&#10;Description automatically generated">
            <a:extLst>
              <a:ext uri="{FF2B5EF4-FFF2-40B4-BE49-F238E27FC236}">
                <a16:creationId xmlns:a16="http://schemas.microsoft.com/office/drawing/2014/main" id="{F89D552F-3869-6155-F4C9-3A14FD4DCE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F05FCA7-5783-BEDF-E0E0-A81D44E4C9EA}"/>
              </a:ext>
            </a:extLst>
          </p:cNvPr>
          <p:cNvSpPr/>
          <p:nvPr/>
        </p:nvSpPr>
        <p:spPr>
          <a:xfrm>
            <a:off x="6931643" y="535754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18F0B0-EA1B-6D71-7733-41F59745EF37}"/>
              </a:ext>
            </a:extLst>
          </p:cNvPr>
          <p:cNvSpPr/>
          <p:nvPr/>
        </p:nvSpPr>
        <p:spPr>
          <a:xfrm>
            <a:off x="6702268" y="566085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7111975-0692-C87B-B9FF-839425601266}"/>
              </a:ext>
            </a:extLst>
          </p:cNvPr>
          <p:cNvSpPr/>
          <p:nvPr/>
        </p:nvSpPr>
        <p:spPr>
          <a:xfrm>
            <a:off x="6768917" y="596415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765A53B1-5981-503E-754F-8FAD41B8B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B4D8E062-7749-6718-FCB6-00A3102327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graphic&#10;&#10;Description automatically generated">
            <a:extLst>
              <a:ext uri="{FF2B5EF4-FFF2-40B4-BE49-F238E27FC236}">
                <a16:creationId xmlns:a16="http://schemas.microsoft.com/office/drawing/2014/main" id="{6C79E008-AAD6-F639-BB92-1ED1F4798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&#10;&#10;Description automatically generated">
            <a:extLst>
              <a:ext uri="{FF2B5EF4-FFF2-40B4-BE49-F238E27FC236}">
                <a16:creationId xmlns:a16="http://schemas.microsoft.com/office/drawing/2014/main" id="{C09554EA-8A1B-AC14-CD87-C566F3B28C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lephone&#10;&#10;Description automatically generated">
            <a:extLst>
              <a:ext uri="{FF2B5EF4-FFF2-40B4-BE49-F238E27FC236}">
                <a16:creationId xmlns:a16="http://schemas.microsoft.com/office/drawing/2014/main" id="{C2C14179-A342-68B4-D20C-9BAD03D8D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post box with a green plant in the middle&#10;&#10;Description automatically generated">
            <a:extLst>
              <a:ext uri="{FF2B5EF4-FFF2-40B4-BE49-F238E27FC236}">
                <a16:creationId xmlns:a16="http://schemas.microsoft.com/office/drawing/2014/main" id="{2073E348-1AA8-114E-7224-5F9F35797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ds with text&#10;&#10;Description automatically generated">
            <a:extLst>
              <a:ext uri="{FF2B5EF4-FFF2-40B4-BE49-F238E27FC236}">
                <a16:creationId xmlns:a16="http://schemas.microsoft.com/office/drawing/2014/main" id="{E095BECF-35FD-BE89-99FF-99C23EF9FF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D0801A59-F09A-1538-27B4-043D2C7DD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people&#10;&#10;Description automatically generated with medium confidence">
            <a:extLst>
              <a:ext uri="{FF2B5EF4-FFF2-40B4-BE49-F238E27FC236}">
                <a16:creationId xmlns:a16="http://schemas.microsoft.com/office/drawing/2014/main" id="{92BF1393-FF91-BBD6-829F-08C7B39DF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Description automatically generated with medium confidence">
            <a:extLst>
              <a:ext uri="{FF2B5EF4-FFF2-40B4-BE49-F238E27FC236}">
                <a16:creationId xmlns:a16="http://schemas.microsoft.com/office/drawing/2014/main" id="{D12CB7CB-66F6-DFF5-49F1-08F882FE91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&#10;&#10;Description automatically generated">
            <a:extLst>
              <a:ext uri="{FF2B5EF4-FFF2-40B4-BE49-F238E27FC236}">
                <a16:creationId xmlns:a16="http://schemas.microsoft.com/office/drawing/2014/main" id="{B73B5284-B294-6A9B-AEA4-3EB96A0F1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6A2598-2D5F-A8D8-2139-82194C96D7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 cards&#10;&#10;Description automatically generated with medium confidence">
            <a:extLst>
              <a:ext uri="{FF2B5EF4-FFF2-40B4-BE49-F238E27FC236}">
                <a16:creationId xmlns:a16="http://schemas.microsoft.com/office/drawing/2014/main" id="{11D0F2D8-EB16-A3B8-11B5-E7EA3A6BD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88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Description automatically generated with medium confidence">
            <a:extLst>
              <a:ext uri="{FF2B5EF4-FFF2-40B4-BE49-F238E27FC236}">
                <a16:creationId xmlns:a16="http://schemas.microsoft.com/office/drawing/2014/main" id="{B6A47DD1-494A-9EC4-5F8F-ABB379C7D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255F879-92E5-8B6E-1A32-F0074E397063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F877E7B-BCCA-64F9-1DAE-55AC87AF5FA7}"/>
              </a:ext>
            </a:extLst>
          </p:cNvPr>
          <p:cNvSpPr/>
          <p:nvPr/>
        </p:nvSpPr>
        <p:spPr>
          <a:xfrm>
            <a:off x="7406349" y="1602879"/>
            <a:ext cx="281133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B24A2E6-7D2F-3ADB-A2BC-A35258AAA4F5}"/>
              </a:ext>
            </a:extLst>
          </p:cNvPr>
          <p:cNvSpPr/>
          <p:nvPr/>
        </p:nvSpPr>
        <p:spPr>
          <a:xfrm>
            <a:off x="7406349" y="2157366"/>
            <a:ext cx="2545863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653A745B-8903-6683-AFF0-B5C822A87F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BA30B8F-9D53-2608-5463-6C325B59A52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FC6DB37-3550-518A-259D-D457BE7B7F5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73A15C0-99C2-E7FC-49EF-D9A9D0A1C250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57E0DB54-9714-E538-8833-8DC98A905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DAB49DF-E08E-8A0B-6CCD-1F05EB1830E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908AD89-14A0-B0D7-5227-2DC7CB9605A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F391493-6B98-273C-0B0A-8CA530C6C9B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red post box&#10;&#10;Description automatically generated">
            <a:extLst>
              <a:ext uri="{FF2B5EF4-FFF2-40B4-BE49-F238E27FC236}">
                <a16:creationId xmlns:a16="http://schemas.microsoft.com/office/drawing/2014/main" id="{23F58455-9AA6-B4AC-2B1C-E9E29D203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B5D3185-0437-D36B-A281-80E7764AE363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9B35A71-AC95-AAB8-DA61-9F3C58115CFE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D1DC332-D262-9CDB-C80A-BA742943E330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DD7DCFD-4AEC-A2B5-8F5B-C7318936461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E183FBA-A3FB-DD26-D0A8-D600B2D087EB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2024-12-13 at 06 AM</Schedule_Date>
    <Delivery_Option xmlns="4aed504c-ebe7-463e-82c7-15fe6339b33a">Schedule Delivery</Delivery_Option>
    <Schedule_ID xmlns="4aed504c-ebe7-463e-82c7-15fe6339b33a">3223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525558-1179-4A75-B806-227E78597E2F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24</cp:revision>
  <dcterms:created xsi:type="dcterms:W3CDTF">2022-03-08T17:50:39Z</dcterms:created>
  <dcterms:modified xsi:type="dcterms:W3CDTF">2024-12-10T13:58:46Z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