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1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936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724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853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925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403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214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201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971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578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485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090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046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6F154-3569-40AC-A6A8-16F40693002C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66AA65-7EED-4FAF-A47A-E19AC9F60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30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2" r:id="rId1"/>
    <p:sldLayoutId id="2147484083" r:id="rId2"/>
    <p:sldLayoutId id="2147484084" r:id="rId3"/>
    <p:sldLayoutId id="2147484085" r:id="rId4"/>
    <p:sldLayoutId id="2147484086" r:id="rId5"/>
    <p:sldLayoutId id="2147484087" r:id="rId6"/>
    <p:sldLayoutId id="2147484088" r:id="rId7"/>
    <p:sldLayoutId id="2147484089" r:id="rId8"/>
    <p:sldLayoutId id="2147484090" r:id="rId9"/>
    <p:sldLayoutId id="2147484091" r:id="rId10"/>
    <p:sldLayoutId id="21474840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000" y="-1157201"/>
            <a:ext cx="10515600" cy="2852737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Computer Science Week</a:t>
            </a:r>
            <a:endParaRPr lang="en-GB" sz="60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31508" y="1695536"/>
            <a:ext cx="7052234" cy="1500187"/>
          </a:xfrm>
        </p:spPr>
        <p:txBody>
          <a:bodyPr>
            <a:normAutofit/>
          </a:bodyPr>
          <a:lstStyle/>
          <a:p>
            <a:pPr algn="ctr"/>
            <a:r>
              <a:rPr lang="en-GB" sz="9600" b="1" dirty="0" smtClean="0">
                <a:solidFill>
                  <a:srgbClr val="0070C0"/>
                </a:solidFill>
              </a:rPr>
              <a:t>@ CPS</a:t>
            </a:r>
            <a:endParaRPr lang="en-GB" sz="9600" b="1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5267" y="3195723"/>
            <a:ext cx="6848475" cy="346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426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27487" y="-1355725"/>
            <a:ext cx="6956887" cy="2387600"/>
          </a:xfrm>
        </p:spPr>
        <p:txBody>
          <a:bodyPr>
            <a:normAutofit/>
          </a:bodyPr>
          <a:lstStyle/>
          <a:p>
            <a:r>
              <a:rPr lang="en-GB" sz="5400" b="1" u="sng" dirty="0" smtClean="0">
                <a:solidFill>
                  <a:srgbClr val="0070C0"/>
                </a:solidFill>
              </a:rPr>
              <a:t>Lego WeDo Racing </a:t>
            </a:r>
            <a:endParaRPr lang="en-GB" sz="5400" b="1" u="sng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2832" y="1394633"/>
            <a:ext cx="4974994" cy="3898669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Used </a:t>
            </a:r>
            <a:r>
              <a:rPr lang="en-GB" b="1" dirty="0" smtClean="0">
                <a:solidFill>
                  <a:srgbClr val="0070C0"/>
                </a:solidFill>
              </a:rPr>
              <a:t>block coding to programme the racing cars to move.</a:t>
            </a:r>
          </a:p>
          <a:p>
            <a:pPr algn="l"/>
            <a:endParaRPr lang="en-GB" b="1" dirty="0">
              <a:solidFill>
                <a:srgbClr val="0070C0"/>
              </a:solidFill>
            </a:endParaRPr>
          </a:p>
          <a:p>
            <a:pPr algn="l"/>
            <a:r>
              <a:rPr lang="en-GB" b="1" dirty="0" smtClean="0">
                <a:solidFill>
                  <a:srgbClr val="0070C0"/>
                </a:solidFill>
              </a:rPr>
              <a:t>By constructing our own </a:t>
            </a:r>
            <a:r>
              <a:rPr lang="en-GB" b="1" dirty="0" smtClean="0">
                <a:solidFill>
                  <a:srgbClr val="0070C0"/>
                </a:solidFill>
              </a:rPr>
              <a:t>algorithms, we made our </a:t>
            </a:r>
            <a:r>
              <a:rPr lang="en-GB" b="1" dirty="0" smtClean="0">
                <a:solidFill>
                  <a:srgbClr val="0070C0"/>
                </a:solidFill>
              </a:rPr>
              <a:t>car go faster than </a:t>
            </a:r>
            <a:r>
              <a:rPr lang="en-GB" b="1" dirty="0" smtClean="0">
                <a:solidFill>
                  <a:srgbClr val="0070C0"/>
                </a:solidFill>
              </a:rPr>
              <a:t>our opponent’s.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4" name="Picture 2" descr="Image previ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517" y="334107"/>
            <a:ext cx="4013146" cy="300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" y="3979151"/>
            <a:ext cx="4491037" cy="26283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3982" y="3964514"/>
            <a:ext cx="4603517" cy="265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342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6682" y="-1406929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5400" b="1" u="sng" dirty="0" smtClean="0">
                <a:solidFill>
                  <a:srgbClr val="0070C0"/>
                </a:solidFill>
              </a:rPr>
              <a:t>Bee Bot Maze</a:t>
            </a:r>
            <a:endParaRPr lang="en-GB" sz="5400" b="1" u="sng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350" y="1223348"/>
            <a:ext cx="4395008" cy="3898669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created an algorithm </a:t>
            </a:r>
            <a:r>
              <a:rPr lang="en-GB" b="1" dirty="0" smtClean="0">
                <a:solidFill>
                  <a:srgbClr val="0070C0"/>
                </a:solidFill>
              </a:rPr>
              <a:t>to code </a:t>
            </a:r>
            <a:r>
              <a:rPr lang="en-GB" b="1" dirty="0" smtClean="0">
                <a:solidFill>
                  <a:srgbClr val="0070C0"/>
                </a:solidFill>
              </a:rPr>
              <a:t>our </a:t>
            </a:r>
            <a:r>
              <a:rPr lang="en-GB" b="1" dirty="0" smtClean="0">
                <a:solidFill>
                  <a:srgbClr val="0070C0"/>
                </a:solidFill>
              </a:rPr>
              <a:t>bot to move through the maze. </a:t>
            </a:r>
          </a:p>
          <a:p>
            <a:pPr algn="l"/>
            <a:endParaRPr lang="en-GB" b="1" dirty="0">
              <a:solidFill>
                <a:srgbClr val="0070C0"/>
              </a:solidFill>
            </a:endParaRPr>
          </a:p>
          <a:p>
            <a:pPr algn="l"/>
            <a:r>
              <a:rPr lang="en-GB" b="1" dirty="0" smtClean="0">
                <a:solidFill>
                  <a:srgbClr val="0070C0"/>
                </a:solidFill>
              </a:rPr>
              <a:t>Our challeng</a:t>
            </a:r>
            <a:r>
              <a:rPr lang="en-GB" b="1" dirty="0" smtClean="0">
                <a:solidFill>
                  <a:srgbClr val="0070C0"/>
                </a:solidFill>
              </a:rPr>
              <a:t>e was to be </a:t>
            </a:r>
            <a:r>
              <a:rPr lang="en-GB" b="1" dirty="0" smtClean="0">
                <a:solidFill>
                  <a:srgbClr val="0070C0"/>
                </a:solidFill>
              </a:rPr>
              <a:t>a computational thinker! </a:t>
            </a:r>
            <a:r>
              <a:rPr lang="en-GB" b="1" dirty="0" smtClean="0">
                <a:solidFill>
                  <a:srgbClr val="0070C0"/>
                </a:solidFill>
              </a:rPr>
              <a:t>This meant that we had to think about an algorithm that would work. If it didn</a:t>
            </a:r>
            <a:r>
              <a:rPr lang="en-GB" b="1" dirty="0" smtClean="0">
                <a:solidFill>
                  <a:srgbClr val="0070C0"/>
                </a:solidFill>
              </a:rPr>
              <a:t>’t, we had to </a:t>
            </a:r>
            <a:r>
              <a:rPr lang="en-GB" b="1" dirty="0" smtClean="0">
                <a:solidFill>
                  <a:srgbClr val="0070C0"/>
                </a:solidFill>
              </a:rPr>
              <a:t>tinker </a:t>
            </a:r>
            <a:r>
              <a:rPr lang="en-GB" b="1" dirty="0" smtClean="0">
                <a:solidFill>
                  <a:srgbClr val="0070C0"/>
                </a:solidFill>
              </a:rPr>
              <a:t>and debug </a:t>
            </a:r>
            <a:r>
              <a:rPr lang="en-GB" b="1" dirty="0" smtClean="0">
                <a:solidFill>
                  <a:srgbClr val="0070C0"/>
                </a:solidFill>
              </a:rPr>
              <a:t>it. 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4" name="Picture 6" descr="Image previ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358" y="190049"/>
            <a:ext cx="3940024" cy="295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7487" y="3279716"/>
            <a:ext cx="3778788" cy="27457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4769" y="4359886"/>
            <a:ext cx="4326731" cy="237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481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0065" y="-1264054"/>
            <a:ext cx="12117185" cy="2387600"/>
          </a:xfrm>
        </p:spPr>
        <p:txBody>
          <a:bodyPr>
            <a:noAutofit/>
          </a:bodyPr>
          <a:lstStyle/>
          <a:p>
            <a:pPr algn="l"/>
            <a:r>
              <a:rPr lang="en-GB" sz="5400" b="1" u="sng" dirty="0" err="1" smtClean="0">
                <a:solidFill>
                  <a:srgbClr val="0070C0"/>
                </a:solidFill>
              </a:rPr>
              <a:t>Makey</a:t>
            </a:r>
            <a:r>
              <a:rPr lang="en-GB" sz="5400" b="1" u="sng" dirty="0" smtClean="0">
                <a:solidFill>
                  <a:srgbClr val="0070C0"/>
                </a:solidFill>
              </a:rPr>
              <a:t> </a:t>
            </a:r>
            <a:r>
              <a:rPr lang="en-GB" sz="5400" b="1" u="sng" dirty="0" err="1" smtClean="0">
                <a:solidFill>
                  <a:srgbClr val="0070C0"/>
                </a:solidFill>
              </a:rPr>
              <a:t>Makey</a:t>
            </a:r>
            <a:r>
              <a:rPr lang="en-GB" sz="5400" b="1" u="sng" dirty="0" smtClean="0">
                <a:solidFill>
                  <a:srgbClr val="0070C0"/>
                </a:solidFill>
              </a:rPr>
              <a:t> Banana Piano</a:t>
            </a:r>
            <a:endParaRPr lang="en-GB" sz="5400" b="1" u="sng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1767" y="1263707"/>
            <a:ext cx="5776133" cy="3898669"/>
          </a:xfrm>
        </p:spPr>
        <p:txBody>
          <a:bodyPr>
            <a:normAutofit lnSpcReduction="10000"/>
          </a:bodyPr>
          <a:lstStyle/>
          <a:p>
            <a:pPr algn="l">
              <a:lnSpc>
                <a:spcPct val="150000"/>
              </a:lnSpc>
            </a:pPr>
            <a:r>
              <a:rPr lang="en-GB" b="1" dirty="0" smtClean="0">
                <a:solidFill>
                  <a:srgbClr val="0070C0"/>
                </a:solidFill>
              </a:rPr>
              <a:t>We learnt about circuitry and motherboards when playing on a </a:t>
            </a:r>
            <a:r>
              <a:rPr lang="en-GB" b="1" dirty="0" err="1" smtClean="0">
                <a:solidFill>
                  <a:srgbClr val="0070C0"/>
                </a:solidFill>
              </a:rPr>
              <a:t>Makey</a:t>
            </a:r>
            <a:r>
              <a:rPr lang="en-GB" b="1" dirty="0" smtClean="0">
                <a:solidFill>
                  <a:srgbClr val="0070C0"/>
                </a:solidFill>
              </a:rPr>
              <a:t> </a:t>
            </a:r>
            <a:r>
              <a:rPr lang="en-GB" b="1" dirty="0" err="1" smtClean="0">
                <a:solidFill>
                  <a:srgbClr val="0070C0"/>
                </a:solidFill>
              </a:rPr>
              <a:t>Makey</a:t>
            </a:r>
            <a:r>
              <a:rPr lang="en-GB" b="1" dirty="0" smtClean="0">
                <a:solidFill>
                  <a:srgbClr val="0070C0"/>
                </a:solidFill>
              </a:rPr>
              <a:t> banana piano. </a:t>
            </a:r>
          </a:p>
          <a:p>
            <a:pPr algn="l">
              <a:lnSpc>
                <a:spcPct val="150000"/>
              </a:lnSpc>
            </a:pPr>
            <a:r>
              <a:rPr lang="en-GB" b="1" dirty="0" smtClean="0">
                <a:solidFill>
                  <a:srgbClr val="0070C0"/>
                </a:solidFill>
              </a:rPr>
              <a:t>By connecting crocodile clips to the circuit board in specific places, we turned pieces of fruit into a computer keyboard which the computer then understood.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4" name="Picture 8" descr="Image previ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555" y="1123546"/>
            <a:ext cx="3251739" cy="243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Image previe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271711" y="3851562"/>
            <a:ext cx="2920062" cy="258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9975" y="4596520"/>
            <a:ext cx="4060225" cy="226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420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6700" y="-1193800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5400" b="1" u="sng" dirty="0" smtClean="0">
                <a:solidFill>
                  <a:srgbClr val="0070C0"/>
                </a:solidFill>
              </a:rPr>
              <a:t>Groove Pad</a:t>
            </a:r>
            <a:endParaRPr lang="en-GB" sz="5400" b="1" u="sng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700" y="1338387"/>
            <a:ext cx="5079749" cy="3595563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learnt what loops are and how they can be used in Computing, and how we </a:t>
            </a:r>
            <a:r>
              <a:rPr lang="en-GB" b="1" dirty="0" smtClean="0">
                <a:solidFill>
                  <a:srgbClr val="0070C0"/>
                </a:solidFill>
              </a:rPr>
              <a:t>can use loops to create a continuous </a:t>
            </a:r>
            <a:r>
              <a:rPr lang="en-GB" b="1" dirty="0" smtClean="0">
                <a:solidFill>
                  <a:srgbClr val="0070C0"/>
                </a:solidFill>
              </a:rPr>
              <a:t>melody in music.</a:t>
            </a:r>
            <a:endParaRPr lang="en-GB" b="1" dirty="0" smtClean="0">
              <a:solidFill>
                <a:srgbClr val="0070C0"/>
              </a:solidFill>
            </a:endParaRPr>
          </a:p>
          <a:p>
            <a:pPr algn="l"/>
            <a:endParaRPr lang="en-GB" b="1" dirty="0">
              <a:solidFill>
                <a:srgbClr val="0070C0"/>
              </a:solidFill>
            </a:endParaRPr>
          </a:p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were encouraged to tinker </a:t>
            </a:r>
            <a:r>
              <a:rPr lang="en-GB" b="1" dirty="0" smtClean="0">
                <a:solidFill>
                  <a:srgbClr val="0070C0"/>
                </a:solidFill>
              </a:rPr>
              <a:t>with</a:t>
            </a:r>
            <a:r>
              <a:rPr lang="en-GB" b="1" dirty="0" smtClean="0">
                <a:solidFill>
                  <a:srgbClr val="0070C0"/>
                </a:solidFill>
              </a:rPr>
              <a:t> variables </a:t>
            </a:r>
            <a:r>
              <a:rPr lang="en-GB" b="1" dirty="0" smtClean="0">
                <a:solidFill>
                  <a:srgbClr val="0070C0"/>
                </a:solidFill>
              </a:rPr>
              <a:t>to see what </a:t>
            </a:r>
            <a:r>
              <a:rPr lang="en-GB" b="1" dirty="0" smtClean="0">
                <a:solidFill>
                  <a:srgbClr val="0070C0"/>
                </a:solidFill>
              </a:rPr>
              <a:t>happens, for example, </a:t>
            </a:r>
            <a:r>
              <a:rPr lang="en-GB" b="1" dirty="0" smtClean="0">
                <a:solidFill>
                  <a:srgbClr val="0070C0"/>
                </a:solidFill>
              </a:rPr>
              <a:t>if </a:t>
            </a:r>
            <a:r>
              <a:rPr lang="en-GB" b="1" dirty="0" smtClean="0">
                <a:solidFill>
                  <a:srgbClr val="0070C0"/>
                </a:solidFill>
              </a:rPr>
              <a:t>we</a:t>
            </a:r>
            <a:r>
              <a:rPr lang="en-GB" b="1" dirty="0" smtClean="0">
                <a:solidFill>
                  <a:srgbClr val="0070C0"/>
                </a:solidFill>
              </a:rPr>
              <a:t> switched </a:t>
            </a:r>
            <a:r>
              <a:rPr lang="en-GB" b="1" dirty="0" smtClean="0">
                <a:solidFill>
                  <a:srgbClr val="0070C0"/>
                </a:solidFill>
              </a:rPr>
              <a:t>between drum </a:t>
            </a:r>
            <a:r>
              <a:rPr lang="en-GB" b="1" dirty="0" smtClean="0">
                <a:solidFill>
                  <a:srgbClr val="0070C0"/>
                </a:solidFill>
              </a:rPr>
              <a:t>beats, what would happen? 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5" name="Picture 2" descr="Image previ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767" y="299605"/>
            <a:ext cx="3944871" cy="295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Image previe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039307" y="739115"/>
            <a:ext cx="2971144" cy="222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5375" y="3851473"/>
            <a:ext cx="3443287" cy="26976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6445" y="3419474"/>
            <a:ext cx="3211688" cy="323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945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875" y="-1193800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5400" b="1" u="sng" dirty="0" smtClean="0">
                <a:solidFill>
                  <a:srgbClr val="0070C0"/>
                </a:solidFill>
              </a:rPr>
              <a:t>Green Screen</a:t>
            </a:r>
            <a:endParaRPr lang="en-GB" sz="5400" b="1" u="sng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875" y="1338387"/>
            <a:ext cx="4022474" cy="3595563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learnt about green screen and thought about the computer science involved.</a:t>
            </a:r>
          </a:p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experimented with different backgrounds, and if different shades of green worked as well. </a:t>
            </a:r>
          </a:p>
          <a:p>
            <a:pPr algn="l"/>
            <a:endParaRPr lang="en-GB" b="1" dirty="0">
              <a:solidFill>
                <a:srgbClr val="0070C0"/>
              </a:solidFill>
            </a:endParaRPr>
          </a:p>
          <a:p>
            <a:pPr algn="l"/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5" name="Picture 4" descr="Image previ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475" y="140215"/>
            <a:ext cx="4268484" cy="320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1742" y="3467100"/>
            <a:ext cx="4113083" cy="25434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8975" y="3731702"/>
            <a:ext cx="4191000" cy="289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98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775" y="-1439738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5400" b="1" u="sng" dirty="0" smtClean="0">
                <a:solidFill>
                  <a:srgbClr val="0070C0"/>
                </a:solidFill>
              </a:rPr>
              <a:t>Movie Making</a:t>
            </a:r>
            <a:endParaRPr lang="en-GB" sz="5400" b="1" u="sng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626" y="1205037"/>
            <a:ext cx="4470149" cy="3595563"/>
          </a:xfrm>
        </p:spPr>
        <p:txBody>
          <a:bodyPr>
            <a:noAutofit/>
          </a:bodyPr>
          <a:lstStyle/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used </a:t>
            </a:r>
            <a:r>
              <a:rPr lang="en-GB" b="1" dirty="0" smtClean="0">
                <a:solidFill>
                  <a:srgbClr val="0070C0"/>
                </a:solidFill>
              </a:rPr>
              <a:t>iMovie to create </a:t>
            </a:r>
            <a:r>
              <a:rPr lang="en-GB" b="1" dirty="0" smtClean="0">
                <a:solidFill>
                  <a:srgbClr val="0070C0"/>
                </a:solidFill>
              </a:rPr>
              <a:t>film clips</a:t>
            </a:r>
            <a:r>
              <a:rPr lang="en-GB" b="1" dirty="0" smtClean="0">
                <a:solidFill>
                  <a:srgbClr val="0070C0"/>
                </a:solidFill>
              </a:rPr>
              <a:t>.</a:t>
            </a:r>
            <a:endParaRPr lang="en-GB" b="1" dirty="0" smtClean="0">
              <a:solidFill>
                <a:srgbClr val="0070C0"/>
              </a:solidFill>
            </a:endParaRPr>
          </a:p>
          <a:p>
            <a:pPr algn="l"/>
            <a:endParaRPr lang="en-GB" b="1" dirty="0">
              <a:solidFill>
                <a:srgbClr val="0070C0"/>
              </a:solidFill>
            </a:endParaRPr>
          </a:p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added </a:t>
            </a:r>
            <a:r>
              <a:rPr lang="en-GB" b="1" dirty="0" smtClean="0">
                <a:solidFill>
                  <a:srgbClr val="0070C0"/>
                </a:solidFill>
              </a:rPr>
              <a:t>a </a:t>
            </a:r>
            <a:r>
              <a:rPr lang="en-GB" b="1" dirty="0" smtClean="0">
                <a:solidFill>
                  <a:srgbClr val="0070C0"/>
                </a:solidFill>
              </a:rPr>
              <a:t>video, learned how to edit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smtClean="0">
                <a:solidFill>
                  <a:srgbClr val="0070C0"/>
                </a:solidFill>
              </a:rPr>
              <a:t>and</a:t>
            </a:r>
            <a:r>
              <a:rPr lang="en-GB" b="1" dirty="0" smtClean="0">
                <a:solidFill>
                  <a:srgbClr val="0070C0"/>
                </a:solidFill>
              </a:rPr>
              <a:t> how to </a:t>
            </a:r>
            <a:r>
              <a:rPr lang="en-GB" b="1" dirty="0" smtClean="0">
                <a:solidFill>
                  <a:srgbClr val="0070C0"/>
                </a:solidFill>
              </a:rPr>
              <a:t>add </a:t>
            </a:r>
            <a:r>
              <a:rPr lang="en-GB" b="1" dirty="0" smtClean="0">
                <a:solidFill>
                  <a:srgbClr val="0070C0"/>
                </a:solidFill>
              </a:rPr>
              <a:t>sound to a </a:t>
            </a:r>
            <a:r>
              <a:rPr lang="en-GB" b="1" dirty="0" smtClean="0">
                <a:solidFill>
                  <a:srgbClr val="0070C0"/>
                </a:solidFill>
              </a:rPr>
              <a:t>video.</a:t>
            </a:r>
            <a:endParaRPr lang="en-GB" b="1" dirty="0" smtClean="0">
              <a:solidFill>
                <a:srgbClr val="0070C0"/>
              </a:solidFill>
            </a:endParaRPr>
          </a:p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were challenged to create </a:t>
            </a:r>
            <a:r>
              <a:rPr lang="en-GB" b="1" dirty="0" smtClean="0">
                <a:solidFill>
                  <a:srgbClr val="0070C0"/>
                </a:solidFill>
              </a:rPr>
              <a:t>a </a:t>
            </a:r>
            <a:r>
              <a:rPr lang="en-GB" b="1" dirty="0" smtClean="0">
                <a:solidFill>
                  <a:srgbClr val="0070C0"/>
                </a:solidFill>
              </a:rPr>
              <a:t>transition between two </a:t>
            </a:r>
            <a:r>
              <a:rPr lang="en-GB" b="1" dirty="0" smtClean="0">
                <a:solidFill>
                  <a:srgbClr val="0070C0"/>
                </a:solidFill>
              </a:rPr>
              <a:t>clips.</a:t>
            </a:r>
            <a:endParaRPr lang="en-GB" b="1" dirty="0" smtClean="0">
              <a:solidFill>
                <a:srgbClr val="0070C0"/>
              </a:solidFill>
            </a:endParaRPr>
          </a:p>
        </p:txBody>
      </p:sp>
      <p:pic>
        <p:nvPicPr>
          <p:cNvPr id="4" name="Picture 6" descr="Image previ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219075"/>
            <a:ext cx="4614348" cy="3460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0560" y="2696761"/>
            <a:ext cx="3172340" cy="407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305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-1334963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5400" b="1" u="sng" dirty="0" smtClean="0">
                <a:solidFill>
                  <a:srgbClr val="0070C0"/>
                </a:solidFill>
              </a:rPr>
              <a:t>Scratch Coding</a:t>
            </a:r>
            <a:endParaRPr lang="en-GB" sz="5400" b="1" u="sng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6151" y="1166937"/>
            <a:ext cx="4146299" cy="3595563"/>
          </a:xfrm>
        </p:spPr>
        <p:txBody>
          <a:bodyPr>
            <a:noAutofit/>
          </a:bodyPr>
          <a:lstStyle/>
          <a:p>
            <a:pPr algn="l"/>
            <a:r>
              <a:rPr lang="en-GB" b="1" dirty="0" smtClean="0">
                <a:solidFill>
                  <a:srgbClr val="0070C0"/>
                </a:solidFill>
              </a:rPr>
              <a:t>Scratch is a block coding programme which helps you </a:t>
            </a:r>
            <a:r>
              <a:rPr lang="en-GB" b="1" dirty="0" smtClean="0">
                <a:solidFill>
                  <a:srgbClr val="0070C0"/>
                </a:solidFill>
              </a:rPr>
              <a:t>learn </a:t>
            </a:r>
            <a:r>
              <a:rPr lang="en-GB" b="1" dirty="0" smtClean="0">
                <a:solidFill>
                  <a:srgbClr val="0070C0"/>
                </a:solidFill>
              </a:rPr>
              <a:t>the basics of computer coding. </a:t>
            </a:r>
          </a:p>
          <a:p>
            <a:pPr algn="l"/>
            <a:endParaRPr lang="en-GB" b="1" dirty="0">
              <a:solidFill>
                <a:srgbClr val="0070C0"/>
              </a:solidFill>
            </a:endParaRPr>
          </a:p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used this to c</a:t>
            </a:r>
            <a:r>
              <a:rPr lang="en-GB" b="1" dirty="0" smtClean="0">
                <a:solidFill>
                  <a:srgbClr val="0070C0"/>
                </a:solidFill>
              </a:rPr>
              <a:t>reate </a:t>
            </a:r>
            <a:r>
              <a:rPr lang="en-GB" b="1" dirty="0" smtClean="0">
                <a:solidFill>
                  <a:srgbClr val="0070C0"/>
                </a:solidFill>
              </a:rPr>
              <a:t>different algorithms to create </a:t>
            </a:r>
            <a:r>
              <a:rPr lang="en-GB" b="1" dirty="0" smtClean="0">
                <a:solidFill>
                  <a:srgbClr val="0070C0"/>
                </a:solidFill>
              </a:rPr>
              <a:t>a range of </a:t>
            </a:r>
            <a:r>
              <a:rPr lang="en-GB" b="1" dirty="0" smtClean="0">
                <a:solidFill>
                  <a:srgbClr val="0070C0"/>
                </a:solidFill>
              </a:rPr>
              <a:t>outcomes.</a:t>
            </a:r>
          </a:p>
          <a:p>
            <a:pPr algn="l"/>
            <a:endParaRPr lang="en-GB" b="1" dirty="0">
              <a:solidFill>
                <a:srgbClr val="0070C0"/>
              </a:solidFill>
            </a:endParaRPr>
          </a:p>
          <a:p>
            <a:pPr algn="l"/>
            <a:r>
              <a:rPr lang="en-GB" b="1" dirty="0" smtClean="0">
                <a:solidFill>
                  <a:srgbClr val="0070C0"/>
                </a:solidFill>
              </a:rPr>
              <a:t>We also explored using </a:t>
            </a:r>
            <a:r>
              <a:rPr lang="en-GB" b="1" dirty="0" smtClean="0">
                <a:solidFill>
                  <a:srgbClr val="0070C0"/>
                </a:solidFill>
              </a:rPr>
              <a:t>different </a:t>
            </a:r>
            <a:r>
              <a:rPr lang="en-GB" b="1" dirty="0" smtClean="0">
                <a:solidFill>
                  <a:srgbClr val="0070C0"/>
                </a:solidFill>
              </a:rPr>
              <a:t>functions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smtClean="0">
                <a:solidFill>
                  <a:srgbClr val="0070C0"/>
                </a:solidFill>
              </a:rPr>
              <a:t>and even had a go at creating</a:t>
            </a:r>
            <a:r>
              <a:rPr lang="en-GB" b="1" dirty="0" smtClean="0">
                <a:solidFill>
                  <a:srgbClr val="0070C0"/>
                </a:solidFill>
              </a:rPr>
              <a:t> </a:t>
            </a:r>
            <a:r>
              <a:rPr lang="en-GB" b="1" dirty="0" smtClean="0">
                <a:solidFill>
                  <a:srgbClr val="0070C0"/>
                </a:solidFill>
              </a:rPr>
              <a:t>a </a:t>
            </a:r>
            <a:r>
              <a:rPr lang="en-GB" b="1" dirty="0" smtClean="0">
                <a:solidFill>
                  <a:srgbClr val="0070C0"/>
                </a:solidFill>
              </a:rPr>
              <a:t>variable.</a:t>
            </a:r>
            <a:endParaRPr lang="en-GB" b="1" dirty="0" smtClean="0">
              <a:solidFill>
                <a:srgbClr val="0070C0"/>
              </a:solidFill>
            </a:endParaRPr>
          </a:p>
          <a:p>
            <a:pPr algn="l"/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4" name="Picture 4" descr="Image preview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7"/>
          <a:stretch/>
        </p:blipFill>
        <p:spPr bwMode="auto">
          <a:xfrm rot="5400000">
            <a:off x="4876191" y="520812"/>
            <a:ext cx="2653883" cy="249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ge preview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282"/>
          <a:stretch/>
        </p:blipFill>
        <p:spPr bwMode="auto">
          <a:xfrm rot="5400000">
            <a:off x="8047249" y="147949"/>
            <a:ext cx="2993144" cy="3219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 preview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7" r="11212"/>
          <a:stretch/>
        </p:blipFill>
        <p:spPr bwMode="auto">
          <a:xfrm rot="5400000">
            <a:off x="4781501" y="3782215"/>
            <a:ext cx="3000378" cy="2652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preview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8"/>
          <a:stretch/>
        </p:blipFill>
        <p:spPr bwMode="auto">
          <a:xfrm rot="5400000">
            <a:off x="8057865" y="3673148"/>
            <a:ext cx="3321019" cy="287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468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308</Words>
  <Application>Microsoft Office PowerPoint</Application>
  <PresentationFormat>Widescreen</PresentationFormat>
  <Paragraphs>31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Office Theme</vt:lpstr>
      <vt:lpstr>Computer Science Week</vt:lpstr>
      <vt:lpstr>Lego WeDo Racing </vt:lpstr>
      <vt:lpstr>Bee Bot Maze</vt:lpstr>
      <vt:lpstr>Makey Makey Banana Piano</vt:lpstr>
      <vt:lpstr>Groove Pad</vt:lpstr>
      <vt:lpstr>Green Screen</vt:lpstr>
      <vt:lpstr>Movie Making</vt:lpstr>
      <vt:lpstr>Scratch Coding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Lego WeDo Racing</dc:title>
  <dc:creator>Michael Godfrey</dc:creator>
  <cp:lastModifiedBy>Michael Godfrey</cp:lastModifiedBy>
  <cp:revision>9</cp:revision>
  <cp:lastPrinted>2021-12-06T17:07:14Z</cp:lastPrinted>
  <dcterms:created xsi:type="dcterms:W3CDTF">2021-12-06T16:11:41Z</dcterms:created>
  <dcterms:modified xsi:type="dcterms:W3CDTF">2022-05-06T09:08:13Z</dcterms:modified>
</cp:coreProperties>
</file>