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handoutMasterIdLst>
    <p:handoutMasterId r:id="rId17"/>
  </p:handoutMasterIdLst>
  <p:sldIdLst>
    <p:sldId id="256" r:id="rId3"/>
    <p:sldId id="263" r:id="rId4"/>
    <p:sldId id="277" r:id="rId5"/>
    <p:sldId id="279" r:id="rId6"/>
    <p:sldId id="280" r:id="rId7"/>
    <p:sldId id="270" r:id="rId8"/>
    <p:sldId id="267" r:id="rId9"/>
    <p:sldId id="282" r:id="rId10"/>
    <p:sldId id="265" r:id="rId11"/>
    <p:sldId id="283" r:id="rId12"/>
    <p:sldId id="284" r:id="rId13"/>
    <p:sldId id="266" r:id="rId14"/>
    <p:sldId id="281" r:id="rId1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2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5A2C1D-7F2D-444D-883C-5CD430F803AE}" type="doc">
      <dgm:prSet loTypeId="urn:microsoft.com/office/officeart/2005/8/layout/radial5" loCatId="cycle" qsTypeId="urn:microsoft.com/office/officeart/2005/8/quickstyle/simple3" qsCatId="simple" csTypeId="urn:microsoft.com/office/officeart/2005/8/colors/accent5_5" csCatId="accent5" phldr="1"/>
      <dgm:spPr/>
      <dgm:t>
        <a:bodyPr/>
        <a:lstStyle/>
        <a:p>
          <a:endParaRPr lang="en-GB"/>
        </a:p>
      </dgm:t>
    </dgm:pt>
    <dgm:pt modelId="{ED1D5D9B-95BE-4CA2-B00D-15375C1709BA}">
      <dgm:prSet phldrT="[Text]" custT="1"/>
      <dgm:spPr/>
      <dgm:t>
        <a:bodyPr/>
        <a:lstStyle/>
        <a:p>
          <a:r>
            <a:rPr lang="en-GB" sz="2400" dirty="0"/>
            <a:t>Listening to an audio book</a:t>
          </a:r>
        </a:p>
      </dgm:t>
    </dgm:pt>
    <dgm:pt modelId="{A6293499-168F-4D22-BBD9-8FAE98CA371A}" type="parTrans" cxnId="{741C5BDB-8329-473B-8437-7267A7A4B74C}">
      <dgm:prSet custT="1"/>
      <dgm:spPr/>
      <dgm:t>
        <a:bodyPr/>
        <a:lstStyle/>
        <a:p>
          <a:endParaRPr lang="en-GB" sz="2400"/>
        </a:p>
      </dgm:t>
    </dgm:pt>
    <dgm:pt modelId="{631F9780-867F-4DE9-A405-50A54D3754F5}" type="sibTrans" cxnId="{741C5BDB-8329-473B-8437-7267A7A4B74C}">
      <dgm:prSet/>
      <dgm:spPr/>
      <dgm:t>
        <a:bodyPr/>
        <a:lstStyle/>
        <a:p>
          <a:endParaRPr lang="en-GB" sz="2400"/>
        </a:p>
      </dgm:t>
    </dgm:pt>
    <dgm:pt modelId="{DC7D41DD-06DE-4C39-9652-B661A6EC5197}">
      <dgm:prSet phldrT="[Text]" custT="1"/>
      <dgm:spPr/>
      <dgm:t>
        <a:bodyPr/>
        <a:lstStyle/>
        <a:p>
          <a:r>
            <a:rPr lang="en-GB" sz="2400" dirty="0" smtClean="0"/>
            <a:t>Books linked to topics in class</a:t>
          </a:r>
          <a:endParaRPr lang="en-GB" sz="2400" dirty="0"/>
        </a:p>
      </dgm:t>
    </dgm:pt>
    <dgm:pt modelId="{E8108BB6-BB75-4F04-8363-33B0718B9092}" type="parTrans" cxnId="{8B1003CE-147D-4191-A27D-13747AA25CF9}">
      <dgm:prSet custT="1"/>
      <dgm:spPr/>
      <dgm:t>
        <a:bodyPr/>
        <a:lstStyle/>
        <a:p>
          <a:endParaRPr lang="en-GB" sz="2400"/>
        </a:p>
      </dgm:t>
    </dgm:pt>
    <dgm:pt modelId="{C8177F22-E6EF-4AA7-911C-B579E0856C0F}" type="sibTrans" cxnId="{8B1003CE-147D-4191-A27D-13747AA25CF9}">
      <dgm:prSet/>
      <dgm:spPr/>
      <dgm:t>
        <a:bodyPr/>
        <a:lstStyle/>
        <a:p>
          <a:endParaRPr lang="en-GB" sz="2400"/>
        </a:p>
      </dgm:t>
    </dgm:pt>
    <dgm:pt modelId="{408BECD1-C639-481A-A954-14267BF9B114}">
      <dgm:prSet phldrT="[Text]" custT="1"/>
      <dgm:spPr/>
      <dgm:t>
        <a:bodyPr/>
        <a:lstStyle/>
        <a:p>
          <a:r>
            <a:rPr lang="en-GB" sz="2400" dirty="0" smtClean="0"/>
            <a:t>Read </a:t>
          </a:r>
          <a:r>
            <a:rPr lang="en-GB" sz="2400" dirty="0"/>
            <a:t>for pleasure</a:t>
          </a:r>
        </a:p>
      </dgm:t>
    </dgm:pt>
    <dgm:pt modelId="{1E6A0A8D-EF52-417B-89E0-619F41F201EF}" type="parTrans" cxnId="{AE2E2A68-A593-49B3-992F-2BF6383CD033}">
      <dgm:prSet custT="1"/>
      <dgm:spPr/>
      <dgm:t>
        <a:bodyPr/>
        <a:lstStyle/>
        <a:p>
          <a:endParaRPr lang="en-GB" sz="2400"/>
        </a:p>
      </dgm:t>
    </dgm:pt>
    <dgm:pt modelId="{0DB7BEDF-F8E0-4C53-9DD1-62E8D8AD28EE}" type="sibTrans" cxnId="{AE2E2A68-A593-49B3-992F-2BF6383CD033}">
      <dgm:prSet/>
      <dgm:spPr/>
      <dgm:t>
        <a:bodyPr/>
        <a:lstStyle/>
        <a:p>
          <a:endParaRPr lang="en-GB" sz="2400"/>
        </a:p>
      </dgm:t>
    </dgm:pt>
    <dgm:pt modelId="{CDF3C969-3CB2-4792-BAA4-A9C858778C9A}">
      <dgm:prSet phldrT="[Text]" custT="1"/>
      <dgm:spPr/>
      <dgm:t>
        <a:bodyPr/>
        <a:lstStyle/>
        <a:p>
          <a:r>
            <a:rPr lang="en-GB" sz="2400" dirty="0"/>
            <a:t>Library Trip</a:t>
          </a:r>
        </a:p>
      </dgm:t>
    </dgm:pt>
    <dgm:pt modelId="{78DA0E1C-EE64-46AE-93FC-8BEC99A6EFC2}" type="parTrans" cxnId="{7732E9C8-570D-40B6-AC26-622EF3216DA6}">
      <dgm:prSet custT="1"/>
      <dgm:spPr/>
      <dgm:t>
        <a:bodyPr/>
        <a:lstStyle/>
        <a:p>
          <a:endParaRPr lang="en-GB" sz="2400"/>
        </a:p>
      </dgm:t>
    </dgm:pt>
    <dgm:pt modelId="{07DB6EED-D2DB-4AFE-A5CE-EA455BD49AE2}" type="sibTrans" cxnId="{7732E9C8-570D-40B6-AC26-622EF3216DA6}">
      <dgm:prSet/>
      <dgm:spPr/>
      <dgm:t>
        <a:bodyPr/>
        <a:lstStyle/>
        <a:p>
          <a:endParaRPr lang="en-GB" sz="2400"/>
        </a:p>
      </dgm:t>
    </dgm:pt>
    <dgm:pt modelId="{01C32C2E-14B3-45E7-BF52-57903D71C288}">
      <dgm:prSet phldrT="[Text]" custT="1"/>
      <dgm:spPr/>
      <dgm:t>
        <a:bodyPr/>
        <a:lstStyle/>
        <a:p>
          <a:r>
            <a:rPr lang="en-GB" sz="1800" dirty="0" smtClean="0"/>
            <a:t>Ask questions about the books children have read</a:t>
          </a:r>
          <a:endParaRPr lang="en-GB" sz="1800" dirty="0"/>
        </a:p>
      </dgm:t>
    </dgm:pt>
    <dgm:pt modelId="{3A100E55-2AFC-4513-A656-2F5DE1E7F9F0}" type="parTrans" cxnId="{8EE7D416-7799-4B12-AED9-10510A82FFEA}">
      <dgm:prSet custT="1"/>
      <dgm:spPr/>
      <dgm:t>
        <a:bodyPr/>
        <a:lstStyle/>
        <a:p>
          <a:endParaRPr lang="en-GB" sz="2400"/>
        </a:p>
      </dgm:t>
    </dgm:pt>
    <dgm:pt modelId="{8D3C63DB-D23C-4C4B-BC60-CF2055A7A367}" type="sibTrans" cxnId="{8EE7D416-7799-4B12-AED9-10510A82FFEA}">
      <dgm:prSet/>
      <dgm:spPr/>
      <dgm:t>
        <a:bodyPr/>
        <a:lstStyle/>
        <a:p>
          <a:endParaRPr lang="en-GB" sz="2400"/>
        </a:p>
      </dgm:t>
    </dgm:pt>
    <dgm:pt modelId="{951BEDFF-3923-4D06-B558-4A57B2AB176F}">
      <dgm:prSet phldrT="[Text]" custT="1"/>
      <dgm:spPr/>
      <dgm:t>
        <a:bodyPr/>
        <a:lstStyle/>
        <a:p>
          <a:r>
            <a:rPr lang="en-GB" sz="2400" dirty="0" smtClean="0"/>
            <a:t>Newspaper</a:t>
          </a:r>
          <a:endParaRPr lang="en-GB" sz="2400" dirty="0"/>
        </a:p>
      </dgm:t>
    </dgm:pt>
    <dgm:pt modelId="{AE764A69-D6DE-40AD-B0FB-57D58E41C3D5}" type="parTrans" cxnId="{6C3B5524-643F-4582-82A1-5FB06FB25A89}">
      <dgm:prSet custT="1"/>
      <dgm:spPr/>
      <dgm:t>
        <a:bodyPr/>
        <a:lstStyle/>
        <a:p>
          <a:endParaRPr lang="en-GB" sz="2400"/>
        </a:p>
      </dgm:t>
    </dgm:pt>
    <dgm:pt modelId="{D4B0A8B6-B49F-476E-A8A5-33013DD0C10E}" type="sibTrans" cxnId="{6C3B5524-643F-4582-82A1-5FB06FB25A89}">
      <dgm:prSet/>
      <dgm:spPr/>
      <dgm:t>
        <a:bodyPr/>
        <a:lstStyle/>
        <a:p>
          <a:endParaRPr lang="en-GB" sz="2400"/>
        </a:p>
      </dgm:t>
    </dgm:pt>
    <dgm:pt modelId="{36709789-D88D-4D6C-AB9E-F1A750E701CC}">
      <dgm:prSet phldrT="[Text]" custT="1"/>
      <dgm:spPr/>
      <dgm:t>
        <a:bodyPr/>
        <a:lstStyle/>
        <a:p>
          <a:r>
            <a:rPr lang="en-GB" sz="2400" dirty="0" smtClean="0"/>
            <a:t>Leaflets or brochures</a:t>
          </a:r>
          <a:endParaRPr lang="en-GB" sz="2400" dirty="0"/>
        </a:p>
      </dgm:t>
    </dgm:pt>
    <dgm:pt modelId="{7F865E6C-431F-4272-A8BF-7B1A1FEB98A1}" type="parTrans" cxnId="{C0475CB6-EAAB-490F-9570-C13438570595}">
      <dgm:prSet custT="1"/>
      <dgm:spPr/>
      <dgm:t>
        <a:bodyPr/>
        <a:lstStyle/>
        <a:p>
          <a:endParaRPr lang="en-GB" sz="2400"/>
        </a:p>
      </dgm:t>
    </dgm:pt>
    <dgm:pt modelId="{3A00B3F7-6FF3-40D1-9583-07FF30D60610}" type="sibTrans" cxnId="{C0475CB6-EAAB-490F-9570-C13438570595}">
      <dgm:prSet/>
      <dgm:spPr/>
      <dgm:t>
        <a:bodyPr/>
        <a:lstStyle/>
        <a:p>
          <a:endParaRPr lang="en-GB" sz="2400"/>
        </a:p>
      </dgm:t>
    </dgm:pt>
    <dgm:pt modelId="{C75BAB80-5FD4-44C8-8ABC-8D937B102E35}">
      <dgm:prSet phldrT="[Text]" custT="1"/>
      <dgm:spPr/>
      <dgm:t>
        <a:bodyPr/>
        <a:lstStyle/>
        <a:p>
          <a:r>
            <a:rPr lang="en-GB" sz="2400" dirty="0"/>
            <a:t>Computer task</a:t>
          </a:r>
        </a:p>
      </dgm:t>
    </dgm:pt>
    <dgm:pt modelId="{70222EBF-D6B2-436A-995F-A10D0C591430}" type="parTrans" cxnId="{6CF86B24-004A-4152-9718-62CAD4EB96F7}">
      <dgm:prSet custT="1"/>
      <dgm:spPr/>
      <dgm:t>
        <a:bodyPr/>
        <a:lstStyle/>
        <a:p>
          <a:endParaRPr lang="en-GB" sz="2400"/>
        </a:p>
      </dgm:t>
    </dgm:pt>
    <dgm:pt modelId="{058BDEF8-D1A3-41BD-9C01-4616B52C3B4B}" type="sibTrans" cxnId="{6CF86B24-004A-4152-9718-62CAD4EB96F7}">
      <dgm:prSet/>
      <dgm:spPr/>
      <dgm:t>
        <a:bodyPr/>
        <a:lstStyle/>
        <a:p>
          <a:endParaRPr lang="en-GB" sz="2400"/>
        </a:p>
      </dgm:t>
    </dgm:pt>
    <dgm:pt modelId="{0888952A-7406-40DC-B888-4F9D6CF3E99B}">
      <dgm:prSet phldrT="[Text]" custT="1"/>
      <dgm:spPr/>
      <dgm:t>
        <a:bodyPr/>
        <a:lstStyle/>
        <a:p>
          <a:r>
            <a:rPr lang="en-GB" sz="2400" dirty="0"/>
            <a:t>Why do we ask questions?</a:t>
          </a:r>
        </a:p>
      </dgm:t>
    </dgm:pt>
    <dgm:pt modelId="{EB293043-31E5-46A5-B4D6-185301ACB4B1}" type="parTrans" cxnId="{524B523E-AA42-48C9-B071-C002FF03B74B}">
      <dgm:prSet/>
      <dgm:spPr/>
      <dgm:t>
        <a:bodyPr/>
        <a:lstStyle/>
        <a:p>
          <a:endParaRPr lang="en-GB" sz="2400"/>
        </a:p>
      </dgm:t>
    </dgm:pt>
    <dgm:pt modelId="{B8433D4E-0007-43F4-9BE3-FBB414788B20}" type="sibTrans" cxnId="{524B523E-AA42-48C9-B071-C002FF03B74B}">
      <dgm:prSet/>
      <dgm:spPr/>
      <dgm:t>
        <a:bodyPr/>
        <a:lstStyle/>
        <a:p>
          <a:endParaRPr lang="en-GB" sz="2400"/>
        </a:p>
      </dgm:t>
    </dgm:pt>
    <dgm:pt modelId="{00D06C42-73A8-4496-BBCF-544F106DF3A5}" type="pres">
      <dgm:prSet presAssocID="{7B5A2C1D-7F2D-444D-883C-5CD430F803A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EB1B3DA-A2F5-4D9E-8F42-89B950413BC0}" type="pres">
      <dgm:prSet presAssocID="{0888952A-7406-40DC-B888-4F9D6CF3E99B}" presName="centerShape" presStyleLbl="node0" presStyleIdx="0" presStyleCnt="1" custScaleX="170816" custScaleY="151948"/>
      <dgm:spPr/>
      <dgm:t>
        <a:bodyPr/>
        <a:lstStyle/>
        <a:p>
          <a:endParaRPr lang="en-US"/>
        </a:p>
      </dgm:t>
    </dgm:pt>
    <dgm:pt modelId="{C86E2889-857D-4790-BB8A-3F02B33B88F9}" type="pres">
      <dgm:prSet presAssocID="{A6293499-168F-4D22-BBD9-8FAE98CA371A}" presName="parTrans" presStyleLbl="sibTrans2D1" presStyleIdx="0" presStyleCnt="8"/>
      <dgm:spPr/>
      <dgm:t>
        <a:bodyPr/>
        <a:lstStyle/>
        <a:p>
          <a:endParaRPr lang="en-US"/>
        </a:p>
      </dgm:t>
    </dgm:pt>
    <dgm:pt modelId="{F2AF64C6-81D8-43AD-ABD7-71FB45F1478F}" type="pres">
      <dgm:prSet presAssocID="{A6293499-168F-4D22-BBD9-8FAE98CA371A}" presName="connectorText" presStyleLbl="sibTrans2D1" presStyleIdx="0" presStyleCnt="8"/>
      <dgm:spPr/>
      <dgm:t>
        <a:bodyPr/>
        <a:lstStyle/>
        <a:p>
          <a:endParaRPr lang="en-US"/>
        </a:p>
      </dgm:t>
    </dgm:pt>
    <dgm:pt modelId="{683CB21F-676B-46B7-A674-BEDBBF6BF647}" type="pres">
      <dgm:prSet presAssocID="{ED1D5D9B-95BE-4CA2-B00D-15375C1709BA}" presName="node" presStyleLbl="node1" presStyleIdx="0" presStyleCnt="8" custScaleX="226526" custScaleY="97837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B5884A64-142F-419D-BCD0-EA255B14E82F}" type="pres">
      <dgm:prSet presAssocID="{70222EBF-D6B2-436A-995F-A10D0C591430}" presName="parTrans" presStyleLbl="sibTrans2D1" presStyleIdx="1" presStyleCnt="8"/>
      <dgm:spPr/>
      <dgm:t>
        <a:bodyPr/>
        <a:lstStyle/>
        <a:p>
          <a:endParaRPr lang="en-US"/>
        </a:p>
      </dgm:t>
    </dgm:pt>
    <dgm:pt modelId="{713A3646-7A91-4D5B-9B5F-1AB3E247F6F7}" type="pres">
      <dgm:prSet presAssocID="{70222EBF-D6B2-436A-995F-A10D0C591430}" presName="connectorText" presStyleLbl="sibTrans2D1" presStyleIdx="1" presStyleCnt="8"/>
      <dgm:spPr/>
      <dgm:t>
        <a:bodyPr/>
        <a:lstStyle/>
        <a:p>
          <a:endParaRPr lang="en-US"/>
        </a:p>
      </dgm:t>
    </dgm:pt>
    <dgm:pt modelId="{7FD06B9A-E1A7-42D1-9DF1-278FF277EAFB}" type="pres">
      <dgm:prSet presAssocID="{C75BAB80-5FD4-44C8-8ABC-8D937B102E35}" presName="node" presStyleLbl="node1" presStyleIdx="1" presStyleCnt="8" custScaleX="187995" custScaleY="97811" custRadScaleRad="142532" custRadScaleInc="621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B28B99-8AAB-4CFC-8CFA-AF40436AB164}" type="pres">
      <dgm:prSet presAssocID="{1E6A0A8D-EF52-417B-89E0-619F41F201EF}" presName="parTrans" presStyleLbl="sibTrans2D1" presStyleIdx="2" presStyleCnt="8"/>
      <dgm:spPr/>
      <dgm:t>
        <a:bodyPr/>
        <a:lstStyle/>
        <a:p>
          <a:endParaRPr lang="en-US"/>
        </a:p>
      </dgm:t>
    </dgm:pt>
    <dgm:pt modelId="{CD3C3B42-58AA-4968-8C87-6725517CD686}" type="pres">
      <dgm:prSet presAssocID="{1E6A0A8D-EF52-417B-89E0-619F41F201EF}" presName="connectorText" presStyleLbl="sibTrans2D1" presStyleIdx="2" presStyleCnt="8"/>
      <dgm:spPr/>
      <dgm:t>
        <a:bodyPr/>
        <a:lstStyle/>
        <a:p>
          <a:endParaRPr lang="en-US"/>
        </a:p>
      </dgm:t>
    </dgm:pt>
    <dgm:pt modelId="{6DF2273C-9B45-4740-A446-55BF3B4FDA93}" type="pres">
      <dgm:prSet presAssocID="{408BECD1-C639-481A-A954-14267BF9B114}" presName="node" presStyleLbl="node1" presStyleIdx="2" presStyleCnt="8" custScaleX="186271" custRadScaleRad="124216" custRadScaleInc="5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B061A2-B426-4246-A5D3-88CE41132944}" type="pres">
      <dgm:prSet presAssocID="{78DA0E1C-EE64-46AE-93FC-8BEC99A6EFC2}" presName="parTrans" presStyleLbl="sibTrans2D1" presStyleIdx="3" presStyleCnt="8"/>
      <dgm:spPr/>
      <dgm:t>
        <a:bodyPr/>
        <a:lstStyle/>
        <a:p>
          <a:endParaRPr lang="en-US"/>
        </a:p>
      </dgm:t>
    </dgm:pt>
    <dgm:pt modelId="{A4168D7E-B364-47ED-8028-9B171E9CB9B4}" type="pres">
      <dgm:prSet presAssocID="{78DA0E1C-EE64-46AE-93FC-8BEC99A6EFC2}" presName="connectorText" presStyleLbl="sibTrans2D1" presStyleIdx="3" presStyleCnt="8"/>
      <dgm:spPr/>
      <dgm:t>
        <a:bodyPr/>
        <a:lstStyle/>
        <a:p>
          <a:endParaRPr lang="en-US"/>
        </a:p>
      </dgm:t>
    </dgm:pt>
    <dgm:pt modelId="{F8D41875-9131-4F48-BA11-0970A6C86A77}" type="pres">
      <dgm:prSet presAssocID="{CDF3C969-3CB2-4792-BAA4-A9C858778C9A}" presName="node" presStyleLbl="node1" presStyleIdx="3" presStyleCnt="8" custScaleX="211948" custRadScaleRad="123476" custRadScaleInc="-524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D8A179-B8F4-4C6E-9EC0-E0DECC8E21D1}" type="pres">
      <dgm:prSet presAssocID="{3A100E55-2AFC-4513-A656-2F5DE1E7F9F0}" presName="parTrans" presStyleLbl="sibTrans2D1" presStyleIdx="4" presStyleCnt="8"/>
      <dgm:spPr/>
      <dgm:t>
        <a:bodyPr/>
        <a:lstStyle/>
        <a:p>
          <a:endParaRPr lang="en-US"/>
        </a:p>
      </dgm:t>
    </dgm:pt>
    <dgm:pt modelId="{8D4119D6-B6D4-4905-BD16-B30547F8794F}" type="pres">
      <dgm:prSet presAssocID="{3A100E55-2AFC-4513-A656-2F5DE1E7F9F0}" presName="connectorText" presStyleLbl="sibTrans2D1" presStyleIdx="4" presStyleCnt="8"/>
      <dgm:spPr/>
      <dgm:t>
        <a:bodyPr/>
        <a:lstStyle/>
        <a:p>
          <a:endParaRPr lang="en-US"/>
        </a:p>
      </dgm:t>
    </dgm:pt>
    <dgm:pt modelId="{FACCE129-1B12-4A85-A04A-D3C13ACD9682}" type="pres">
      <dgm:prSet presAssocID="{01C32C2E-14B3-45E7-BF52-57903D71C288}" presName="node" presStyleLbl="node1" presStyleIdx="4" presStyleCnt="8" custScaleX="195515" custScaleY="85333" custRadScaleRad="101255" custRadScaleInc="2514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173A08-8B0A-427B-B2EB-06CBB37EA6C2}" type="pres">
      <dgm:prSet presAssocID="{AE764A69-D6DE-40AD-B0FB-57D58E41C3D5}" presName="parTrans" presStyleLbl="sibTrans2D1" presStyleIdx="5" presStyleCnt="8"/>
      <dgm:spPr/>
      <dgm:t>
        <a:bodyPr/>
        <a:lstStyle/>
        <a:p>
          <a:endParaRPr lang="en-US"/>
        </a:p>
      </dgm:t>
    </dgm:pt>
    <dgm:pt modelId="{AF104E7F-3648-4E83-8AA0-18C008734614}" type="pres">
      <dgm:prSet presAssocID="{AE764A69-D6DE-40AD-B0FB-57D58E41C3D5}" presName="connectorText" presStyleLbl="sibTrans2D1" presStyleIdx="5" presStyleCnt="8"/>
      <dgm:spPr/>
      <dgm:t>
        <a:bodyPr/>
        <a:lstStyle/>
        <a:p>
          <a:endParaRPr lang="en-US"/>
        </a:p>
      </dgm:t>
    </dgm:pt>
    <dgm:pt modelId="{E9BC90CE-365E-4108-A26C-73A57B3B1F8D}" type="pres">
      <dgm:prSet presAssocID="{951BEDFF-3923-4D06-B558-4A57B2AB176F}" presName="node" presStyleLbl="node1" presStyleIdx="5" presStyleCnt="8" custScaleX="214102" custRadScaleRad="132744" custRadScaleInc="7322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040729-04BF-4CDF-9A37-E04BAE82EB49}" type="pres">
      <dgm:prSet presAssocID="{7F865E6C-431F-4272-A8BF-7B1A1FEB98A1}" presName="parTrans" presStyleLbl="sibTrans2D1" presStyleIdx="6" presStyleCnt="8"/>
      <dgm:spPr/>
      <dgm:t>
        <a:bodyPr/>
        <a:lstStyle/>
        <a:p>
          <a:endParaRPr lang="en-US"/>
        </a:p>
      </dgm:t>
    </dgm:pt>
    <dgm:pt modelId="{BCFA0EF2-6E38-4977-9879-850D51429B28}" type="pres">
      <dgm:prSet presAssocID="{7F865E6C-431F-4272-A8BF-7B1A1FEB98A1}" presName="connectorText" presStyleLbl="sibTrans2D1" presStyleIdx="6" presStyleCnt="8"/>
      <dgm:spPr/>
      <dgm:t>
        <a:bodyPr/>
        <a:lstStyle/>
        <a:p>
          <a:endParaRPr lang="en-US"/>
        </a:p>
      </dgm:t>
    </dgm:pt>
    <dgm:pt modelId="{4C49F6CC-7E64-46BE-B552-455712EB230D}" type="pres">
      <dgm:prSet presAssocID="{36709789-D88D-4D6C-AB9E-F1A750E701CC}" presName="node" presStyleLbl="node1" presStyleIdx="6" presStyleCnt="8" custScaleX="191895" custScaleY="109138" custRadScaleRad="130656" custRadScaleInc="139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0C00CF-F8FF-4422-AB44-443C2A06D9D4}" type="pres">
      <dgm:prSet presAssocID="{E8108BB6-BB75-4F04-8363-33B0718B9092}" presName="parTrans" presStyleLbl="sibTrans2D1" presStyleIdx="7" presStyleCnt="8"/>
      <dgm:spPr/>
      <dgm:t>
        <a:bodyPr/>
        <a:lstStyle/>
        <a:p>
          <a:endParaRPr lang="en-US"/>
        </a:p>
      </dgm:t>
    </dgm:pt>
    <dgm:pt modelId="{3F2B215C-7662-4BE8-B4F9-9CBAA0094219}" type="pres">
      <dgm:prSet presAssocID="{E8108BB6-BB75-4F04-8363-33B0718B9092}" presName="connectorText" presStyleLbl="sibTrans2D1" presStyleIdx="7" presStyleCnt="8"/>
      <dgm:spPr/>
      <dgm:t>
        <a:bodyPr/>
        <a:lstStyle/>
        <a:p>
          <a:endParaRPr lang="en-US"/>
        </a:p>
      </dgm:t>
    </dgm:pt>
    <dgm:pt modelId="{42FEE4AB-1FF5-485C-8E10-7513F6D32948}" type="pres">
      <dgm:prSet presAssocID="{DC7D41DD-06DE-4C39-9652-B661A6EC5197}" presName="node" presStyleLbl="node1" presStyleIdx="7" presStyleCnt="8" custScaleX="177063" custScaleY="117754" custRadScaleRad="151308" custRadScaleInc="-4632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AB9677F-A416-44EA-A06B-46DB6ACB5743}" type="presOf" srcId="{3A100E55-2AFC-4513-A656-2F5DE1E7F9F0}" destId="{EDD8A179-B8F4-4C6E-9EC0-E0DECC8E21D1}" srcOrd="0" destOrd="0" presId="urn:microsoft.com/office/officeart/2005/8/layout/radial5"/>
    <dgm:cxn modelId="{6CF86B24-004A-4152-9718-62CAD4EB96F7}" srcId="{0888952A-7406-40DC-B888-4F9D6CF3E99B}" destId="{C75BAB80-5FD4-44C8-8ABC-8D937B102E35}" srcOrd="1" destOrd="0" parTransId="{70222EBF-D6B2-436A-995F-A10D0C591430}" sibTransId="{058BDEF8-D1A3-41BD-9C01-4616B52C3B4B}"/>
    <dgm:cxn modelId="{C96AC289-91C0-4EA2-A25E-58F6C6DC4EB5}" type="presOf" srcId="{1E6A0A8D-EF52-417B-89E0-619F41F201EF}" destId="{67B28B99-8AAB-4CFC-8CFA-AF40436AB164}" srcOrd="0" destOrd="0" presId="urn:microsoft.com/office/officeart/2005/8/layout/radial5"/>
    <dgm:cxn modelId="{C0475CB6-EAAB-490F-9570-C13438570595}" srcId="{0888952A-7406-40DC-B888-4F9D6CF3E99B}" destId="{36709789-D88D-4D6C-AB9E-F1A750E701CC}" srcOrd="6" destOrd="0" parTransId="{7F865E6C-431F-4272-A8BF-7B1A1FEB98A1}" sibTransId="{3A00B3F7-6FF3-40D1-9583-07FF30D60610}"/>
    <dgm:cxn modelId="{67C62F0C-3E8E-40BC-89DD-580F686B9F15}" type="presOf" srcId="{70222EBF-D6B2-436A-995F-A10D0C591430}" destId="{713A3646-7A91-4D5B-9B5F-1AB3E247F6F7}" srcOrd="1" destOrd="0" presId="urn:microsoft.com/office/officeart/2005/8/layout/radial5"/>
    <dgm:cxn modelId="{741C5BDB-8329-473B-8437-7267A7A4B74C}" srcId="{0888952A-7406-40DC-B888-4F9D6CF3E99B}" destId="{ED1D5D9B-95BE-4CA2-B00D-15375C1709BA}" srcOrd="0" destOrd="0" parTransId="{A6293499-168F-4D22-BBD9-8FAE98CA371A}" sibTransId="{631F9780-867F-4DE9-A405-50A54D3754F5}"/>
    <dgm:cxn modelId="{A89ADE92-2257-4AE0-913B-D6612E40FF7E}" type="presOf" srcId="{1E6A0A8D-EF52-417B-89E0-619F41F201EF}" destId="{CD3C3B42-58AA-4968-8C87-6725517CD686}" srcOrd="1" destOrd="0" presId="urn:microsoft.com/office/officeart/2005/8/layout/radial5"/>
    <dgm:cxn modelId="{7732E9C8-570D-40B6-AC26-622EF3216DA6}" srcId="{0888952A-7406-40DC-B888-4F9D6CF3E99B}" destId="{CDF3C969-3CB2-4792-BAA4-A9C858778C9A}" srcOrd="3" destOrd="0" parTransId="{78DA0E1C-EE64-46AE-93FC-8BEC99A6EFC2}" sibTransId="{07DB6EED-D2DB-4AFE-A5CE-EA455BD49AE2}"/>
    <dgm:cxn modelId="{34824AF7-3764-42CF-87CA-5B07B2DF014D}" type="presOf" srcId="{A6293499-168F-4D22-BBD9-8FAE98CA371A}" destId="{F2AF64C6-81D8-43AD-ABD7-71FB45F1478F}" srcOrd="1" destOrd="0" presId="urn:microsoft.com/office/officeart/2005/8/layout/radial5"/>
    <dgm:cxn modelId="{3733EAF7-D036-4281-8FC5-EBB820D3E606}" type="presOf" srcId="{E8108BB6-BB75-4F04-8363-33B0718B9092}" destId="{630C00CF-F8FF-4422-AB44-443C2A06D9D4}" srcOrd="0" destOrd="0" presId="urn:microsoft.com/office/officeart/2005/8/layout/radial5"/>
    <dgm:cxn modelId="{E7C6D7D6-C9C1-44C6-BA8D-F6E42E270319}" type="presOf" srcId="{C75BAB80-5FD4-44C8-8ABC-8D937B102E35}" destId="{7FD06B9A-E1A7-42D1-9DF1-278FF277EAFB}" srcOrd="0" destOrd="0" presId="urn:microsoft.com/office/officeart/2005/8/layout/radial5"/>
    <dgm:cxn modelId="{35496DCE-56A1-4219-8247-E9B766B73B87}" type="presOf" srcId="{3A100E55-2AFC-4513-A656-2F5DE1E7F9F0}" destId="{8D4119D6-B6D4-4905-BD16-B30547F8794F}" srcOrd="1" destOrd="0" presId="urn:microsoft.com/office/officeart/2005/8/layout/radial5"/>
    <dgm:cxn modelId="{5D0A610C-3B6C-4311-82C5-89D8D263B0A4}" type="presOf" srcId="{36709789-D88D-4D6C-AB9E-F1A750E701CC}" destId="{4C49F6CC-7E64-46BE-B552-455712EB230D}" srcOrd="0" destOrd="0" presId="urn:microsoft.com/office/officeart/2005/8/layout/radial5"/>
    <dgm:cxn modelId="{EBE2D393-FFB1-4132-BE7F-8531B822607C}" type="presOf" srcId="{7F865E6C-431F-4272-A8BF-7B1A1FEB98A1}" destId="{6C040729-04BF-4CDF-9A37-E04BAE82EB49}" srcOrd="0" destOrd="0" presId="urn:microsoft.com/office/officeart/2005/8/layout/radial5"/>
    <dgm:cxn modelId="{97591E07-95D3-40E6-AA62-0B5D1CEC9FB2}" type="presOf" srcId="{E8108BB6-BB75-4F04-8363-33B0718B9092}" destId="{3F2B215C-7662-4BE8-B4F9-9CBAA0094219}" srcOrd="1" destOrd="0" presId="urn:microsoft.com/office/officeart/2005/8/layout/radial5"/>
    <dgm:cxn modelId="{CB773A65-15EA-4270-8F40-DC3B088F20CE}" type="presOf" srcId="{7B5A2C1D-7F2D-444D-883C-5CD430F803AE}" destId="{00D06C42-73A8-4496-BBCF-544F106DF3A5}" srcOrd="0" destOrd="0" presId="urn:microsoft.com/office/officeart/2005/8/layout/radial5"/>
    <dgm:cxn modelId="{9308A1F8-36E9-4D54-8FE0-BA8FA680C308}" type="presOf" srcId="{70222EBF-D6B2-436A-995F-A10D0C591430}" destId="{B5884A64-142F-419D-BCD0-EA255B14E82F}" srcOrd="0" destOrd="0" presId="urn:microsoft.com/office/officeart/2005/8/layout/radial5"/>
    <dgm:cxn modelId="{8EE7D416-7799-4B12-AED9-10510A82FFEA}" srcId="{0888952A-7406-40DC-B888-4F9D6CF3E99B}" destId="{01C32C2E-14B3-45E7-BF52-57903D71C288}" srcOrd="4" destOrd="0" parTransId="{3A100E55-2AFC-4513-A656-2F5DE1E7F9F0}" sibTransId="{8D3C63DB-D23C-4C4B-BC60-CF2055A7A367}"/>
    <dgm:cxn modelId="{CD7F4B10-B6A2-47F1-B738-23FED51E3053}" type="presOf" srcId="{408BECD1-C639-481A-A954-14267BF9B114}" destId="{6DF2273C-9B45-4740-A446-55BF3B4FDA93}" srcOrd="0" destOrd="0" presId="urn:microsoft.com/office/officeart/2005/8/layout/radial5"/>
    <dgm:cxn modelId="{1594269A-67DD-4FFC-A563-386A67E66E67}" type="presOf" srcId="{78DA0E1C-EE64-46AE-93FC-8BEC99A6EFC2}" destId="{A4168D7E-B364-47ED-8028-9B171E9CB9B4}" srcOrd="1" destOrd="0" presId="urn:microsoft.com/office/officeart/2005/8/layout/radial5"/>
    <dgm:cxn modelId="{25FE6834-83EF-4D41-8461-EA19532E2FBF}" type="presOf" srcId="{DC7D41DD-06DE-4C39-9652-B661A6EC5197}" destId="{42FEE4AB-1FF5-485C-8E10-7513F6D32948}" srcOrd="0" destOrd="0" presId="urn:microsoft.com/office/officeart/2005/8/layout/radial5"/>
    <dgm:cxn modelId="{524B523E-AA42-48C9-B071-C002FF03B74B}" srcId="{7B5A2C1D-7F2D-444D-883C-5CD430F803AE}" destId="{0888952A-7406-40DC-B888-4F9D6CF3E99B}" srcOrd="0" destOrd="0" parTransId="{EB293043-31E5-46A5-B4D6-185301ACB4B1}" sibTransId="{B8433D4E-0007-43F4-9BE3-FBB414788B20}"/>
    <dgm:cxn modelId="{03B27305-9EB5-4479-B306-3F882C4CA8D0}" type="presOf" srcId="{78DA0E1C-EE64-46AE-93FC-8BEC99A6EFC2}" destId="{31B061A2-B426-4246-A5D3-88CE41132944}" srcOrd="0" destOrd="0" presId="urn:microsoft.com/office/officeart/2005/8/layout/radial5"/>
    <dgm:cxn modelId="{6C3B5524-643F-4582-82A1-5FB06FB25A89}" srcId="{0888952A-7406-40DC-B888-4F9D6CF3E99B}" destId="{951BEDFF-3923-4D06-B558-4A57B2AB176F}" srcOrd="5" destOrd="0" parTransId="{AE764A69-D6DE-40AD-B0FB-57D58E41C3D5}" sibTransId="{D4B0A8B6-B49F-476E-A8A5-33013DD0C10E}"/>
    <dgm:cxn modelId="{3200FF1F-455D-4C81-AC0C-B9664BF3A302}" type="presOf" srcId="{CDF3C969-3CB2-4792-BAA4-A9C858778C9A}" destId="{F8D41875-9131-4F48-BA11-0970A6C86A77}" srcOrd="0" destOrd="0" presId="urn:microsoft.com/office/officeart/2005/8/layout/radial5"/>
    <dgm:cxn modelId="{BE89F329-B145-457F-8EE4-2A5C28AAB671}" type="presOf" srcId="{AE764A69-D6DE-40AD-B0FB-57D58E41C3D5}" destId="{DC173A08-8B0A-427B-B2EB-06CBB37EA6C2}" srcOrd="0" destOrd="0" presId="urn:microsoft.com/office/officeart/2005/8/layout/radial5"/>
    <dgm:cxn modelId="{324B1EFF-7565-400E-99D2-07B51FF6D8A0}" type="presOf" srcId="{ED1D5D9B-95BE-4CA2-B00D-15375C1709BA}" destId="{683CB21F-676B-46B7-A674-BEDBBF6BF647}" srcOrd="0" destOrd="0" presId="urn:microsoft.com/office/officeart/2005/8/layout/radial5"/>
    <dgm:cxn modelId="{3A5AD5B9-AC8D-4BA7-A7B6-AEB75D810CC8}" type="presOf" srcId="{AE764A69-D6DE-40AD-B0FB-57D58E41C3D5}" destId="{AF104E7F-3648-4E83-8AA0-18C008734614}" srcOrd="1" destOrd="0" presId="urn:microsoft.com/office/officeart/2005/8/layout/radial5"/>
    <dgm:cxn modelId="{8A1BD119-B6A9-4239-B44A-DF9C4EE6F617}" type="presOf" srcId="{7F865E6C-431F-4272-A8BF-7B1A1FEB98A1}" destId="{BCFA0EF2-6E38-4977-9879-850D51429B28}" srcOrd="1" destOrd="0" presId="urn:microsoft.com/office/officeart/2005/8/layout/radial5"/>
    <dgm:cxn modelId="{AD646129-E3E8-46AD-AB61-81E70181CDEC}" type="presOf" srcId="{0888952A-7406-40DC-B888-4F9D6CF3E99B}" destId="{DEB1B3DA-A2F5-4D9E-8F42-89B950413BC0}" srcOrd="0" destOrd="0" presId="urn:microsoft.com/office/officeart/2005/8/layout/radial5"/>
    <dgm:cxn modelId="{4255F283-985D-42F2-8F46-0F6CBFD9BE01}" type="presOf" srcId="{951BEDFF-3923-4D06-B558-4A57B2AB176F}" destId="{E9BC90CE-365E-4108-A26C-73A57B3B1F8D}" srcOrd="0" destOrd="0" presId="urn:microsoft.com/office/officeart/2005/8/layout/radial5"/>
    <dgm:cxn modelId="{8B1003CE-147D-4191-A27D-13747AA25CF9}" srcId="{0888952A-7406-40DC-B888-4F9D6CF3E99B}" destId="{DC7D41DD-06DE-4C39-9652-B661A6EC5197}" srcOrd="7" destOrd="0" parTransId="{E8108BB6-BB75-4F04-8363-33B0718B9092}" sibTransId="{C8177F22-E6EF-4AA7-911C-B579E0856C0F}"/>
    <dgm:cxn modelId="{BDF9C3D1-FB57-4520-985B-B512BD1652B3}" type="presOf" srcId="{A6293499-168F-4D22-BBD9-8FAE98CA371A}" destId="{C86E2889-857D-4790-BB8A-3F02B33B88F9}" srcOrd="0" destOrd="0" presId="urn:microsoft.com/office/officeart/2005/8/layout/radial5"/>
    <dgm:cxn modelId="{AE2E2A68-A593-49B3-992F-2BF6383CD033}" srcId="{0888952A-7406-40DC-B888-4F9D6CF3E99B}" destId="{408BECD1-C639-481A-A954-14267BF9B114}" srcOrd="2" destOrd="0" parTransId="{1E6A0A8D-EF52-417B-89E0-619F41F201EF}" sibTransId="{0DB7BEDF-F8E0-4C53-9DD1-62E8D8AD28EE}"/>
    <dgm:cxn modelId="{7A72DE04-7CF8-48B6-BD75-21AF6A175C59}" type="presOf" srcId="{01C32C2E-14B3-45E7-BF52-57903D71C288}" destId="{FACCE129-1B12-4A85-A04A-D3C13ACD9682}" srcOrd="0" destOrd="0" presId="urn:microsoft.com/office/officeart/2005/8/layout/radial5"/>
    <dgm:cxn modelId="{FD735CEF-026E-480F-A0C5-4142C2FAA3B3}" type="presParOf" srcId="{00D06C42-73A8-4496-BBCF-544F106DF3A5}" destId="{DEB1B3DA-A2F5-4D9E-8F42-89B950413BC0}" srcOrd="0" destOrd="0" presId="urn:microsoft.com/office/officeart/2005/8/layout/radial5"/>
    <dgm:cxn modelId="{78A81A83-C322-47CF-9CA4-8C7FCEC0D59D}" type="presParOf" srcId="{00D06C42-73A8-4496-BBCF-544F106DF3A5}" destId="{C86E2889-857D-4790-BB8A-3F02B33B88F9}" srcOrd="1" destOrd="0" presId="urn:microsoft.com/office/officeart/2005/8/layout/radial5"/>
    <dgm:cxn modelId="{01E171BF-80B4-4E04-B6F5-1EE0574A2C9D}" type="presParOf" srcId="{C86E2889-857D-4790-BB8A-3F02B33B88F9}" destId="{F2AF64C6-81D8-43AD-ABD7-71FB45F1478F}" srcOrd="0" destOrd="0" presId="urn:microsoft.com/office/officeart/2005/8/layout/radial5"/>
    <dgm:cxn modelId="{881DC891-C5D3-4D24-8D68-2DD4623F8378}" type="presParOf" srcId="{00D06C42-73A8-4496-BBCF-544F106DF3A5}" destId="{683CB21F-676B-46B7-A674-BEDBBF6BF647}" srcOrd="2" destOrd="0" presId="urn:microsoft.com/office/officeart/2005/8/layout/radial5"/>
    <dgm:cxn modelId="{E3D92FD3-EF6B-427C-B4B6-BDA6FD469005}" type="presParOf" srcId="{00D06C42-73A8-4496-BBCF-544F106DF3A5}" destId="{B5884A64-142F-419D-BCD0-EA255B14E82F}" srcOrd="3" destOrd="0" presId="urn:microsoft.com/office/officeart/2005/8/layout/radial5"/>
    <dgm:cxn modelId="{88B377EE-B454-4216-918D-01BA0CF06D30}" type="presParOf" srcId="{B5884A64-142F-419D-BCD0-EA255B14E82F}" destId="{713A3646-7A91-4D5B-9B5F-1AB3E247F6F7}" srcOrd="0" destOrd="0" presId="urn:microsoft.com/office/officeart/2005/8/layout/radial5"/>
    <dgm:cxn modelId="{79D04D2A-868C-4349-A555-3966CE8314BE}" type="presParOf" srcId="{00D06C42-73A8-4496-BBCF-544F106DF3A5}" destId="{7FD06B9A-E1A7-42D1-9DF1-278FF277EAFB}" srcOrd="4" destOrd="0" presId="urn:microsoft.com/office/officeart/2005/8/layout/radial5"/>
    <dgm:cxn modelId="{B953A741-5C21-4F0C-A50E-C70B2A6986B4}" type="presParOf" srcId="{00D06C42-73A8-4496-BBCF-544F106DF3A5}" destId="{67B28B99-8AAB-4CFC-8CFA-AF40436AB164}" srcOrd="5" destOrd="0" presId="urn:microsoft.com/office/officeart/2005/8/layout/radial5"/>
    <dgm:cxn modelId="{5E5EAFA6-FE46-4BEF-906E-15B03527D73A}" type="presParOf" srcId="{67B28B99-8AAB-4CFC-8CFA-AF40436AB164}" destId="{CD3C3B42-58AA-4968-8C87-6725517CD686}" srcOrd="0" destOrd="0" presId="urn:microsoft.com/office/officeart/2005/8/layout/radial5"/>
    <dgm:cxn modelId="{A7A54EFB-3D6D-415A-BB68-D1E8F8D0DBCA}" type="presParOf" srcId="{00D06C42-73A8-4496-BBCF-544F106DF3A5}" destId="{6DF2273C-9B45-4740-A446-55BF3B4FDA93}" srcOrd="6" destOrd="0" presId="urn:microsoft.com/office/officeart/2005/8/layout/radial5"/>
    <dgm:cxn modelId="{CA3F0A17-36AE-46AE-A46A-78262932A179}" type="presParOf" srcId="{00D06C42-73A8-4496-BBCF-544F106DF3A5}" destId="{31B061A2-B426-4246-A5D3-88CE41132944}" srcOrd="7" destOrd="0" presId="urn:microsoft.com/office/officeart/2005/8/layout/radial5"/>
    <dgm:cxn modelId="{01ED7998-FEB1-4633-BA39-93A8D639F707}" type="presParOf" srcId="{31B061A2-B426-4246-A5D3-88CE41132944}" destId="{A4168D7E-B364-47ED-8028-9B171E9CB9B4}" srcOrd="0" destOrd="0" presId="urn:microsoft.com/office/officeart/2005/8/layout/radial5"/>
    <dgm:cxn modelId="{A2A010C9-DA77-44DA-BCA2-3C72295EEF2D}" type="presParOf" srcId="{00D06C42-73A8-4496-BBCF-544F106DF3A5}" destId="{F8D41875-9131-4F48-BA11-0970A6C86A77}" srcOrd="8" destOrd="0" presId="urn:microsoft.com/office/officeart/2005/8/layout/radial5"/>
    <dgm:cxn modelId="{6AD424FB-0AD0-44BE-92CC-44A341C1732A}" type="presParOf" srcId="{00D06C42-73A8-4496-BBCF-544F106DF3A5}" destId="{EDD8A179-B8F4-4C6E-9EC0-E0DECC8E21D1}" srcOrd="9" destOrd="0" presId="urn:microsoft.com/office/officeart/2005/8/layout/radial5"/>
    <dgm:cxn modelId="{F0F1C15D-98C7-424E-A64E-7E6E92914DAC}" type="presParOf" srcId="{EDD8A179-B8F4-4C6E-9EC0-E0DECC8E21D1}" destId="{8D4119D6-B6D4-4905-BD16-B30547F8794F}" srcOrd="0" destOrd="0" presId="urn:microsoft.com/office/officeart/2005/8/layout/radial5"/>
    <dgm:cxn modelId="{B4FC51AB-4B29-40B2-A256-2199F411FA7A}" type="presParOf" srcId="{00D06C42-73A8-4496-BBCF-544F106DF3A5}" destId="{FACCE129-1B12-4A85-A04A-D3C13ACD9682}" srcOrd="10" destOrd="0" presId="urn:microsoft.com/office/officeart/2005/8/layout/radial5"/>
    <dgm:cxn modelId="{492CC0DF-91E7-47F9-A678-C8B62B4850DE}" type="presParOf" srcId="{00D06C42-73A8-4496-BBCF-544F106DF3A5}" destId="{DC173A08-8B0A-427B-B2EB-06CBB37EA6C2}" srcOrd="11" destOrd="0" presId="urn:microsoft.com/office/officeart/2005/8/layout/radial5"/>
    <dgm:cxn modelId="{ED85148E-7412-4717-89D3-49061188CB6B}" type="presParOf" srcId="{DC173A08-8B0A-427B-B2EB-06CBB37EA6C2}" destId="{AF104E7F-3648-4E83-8AA0-18C008734614}" srcOrd="0" destOrd="0" presId="urn:microsoft.com/office/officeart/2005/8/layout/radial5"/>
    <dgm:cxn modelId="{E7BFA6BA-EEDD-442A-A051-EA9B54B00059}" type="presParOf" srcId="{00D06C42-73A8-4496-BBCF-544F106DF3A5}" destId="{E9BC90CE-365E-4108-A26C-73A57B3B1F8D}" srcOrd="12" destOrd="0" presId="urn:microsoft.com/office/officeart/2005/8/layout/radial5"/>
    <dgm:cxn modelId="{980D3E01-C693-446D-97E3-7BBD00C4D5FB}" type="presParOf" srcId="{00D06C42-73A8-4496-BBCF-544F106DF3A5}" destId="{6C040729-04BF-4CDF-9A37-E04BAE82EB49}" srcOrd="13" destOrd="0" presId="urn:microsoft.com/office/officeart/2005/8/layout/radial5"/>
    <dgm:cxn modelId="{0C57D875-E370-4BD8-91BA-ED2FD8075D19}" type="presParOf" srcId="{6C040729-04BF-4CDF-9A37-E04BAE82EB49}" destId="{BCFA0EF2-6E38-4977-9879-850D51429B28}" srcOrd="0" destOrd="0" presId="urn:microsoft.com/office/officeart/2005/8/layout/radial5"/>
    <dgm:cxn modelId="{5E9EBA5C-37CB-4AD0-BB52-FC762494F572}" type="presParOf" srcId="{00D06C42-73A8-4496-BBCF-544F106DF3A5}" destId="{4C49F6CC-7E64-46BE-B552-455712EB230D}" srcOrd="14" destOrd="0" presId="urn:microsoft.com/office/officeart/2005/8/layout/radial5"/>
    <dgm:cxn modelId="{9A68D551-E0CA-44B4-9C96-A266AA115564}" type="presParOf" srcId="{00D06C42-73A8-4496-BBCF-544F106DF3A5}" destId="{630C00CF-F8FF-4422-AB44-443C2A06D9D4}" srcOrd="15" destOrd="0" presId="urn:microsoft.com/office/officeart/2005/8/layout/radial5"/>
    <dgm:cxn modelId="{9C0C8F07-4378-4292-B3AF-0CA8F73D55B6}" type="presParOf" srcId="{630C00CF-F8FF-4422-AB44-443C2A06D9D4}" destId="{3F2B215C-7662-4BE8-B4F9-9CBAA0094219}" srcOrd="0" destOrd="0" presId="urn:microsoft.com/office/officeart/2005/8/layout/radial5"/>
    <dgm:cxn modelId="{BAE90C11-FCCA-4F2A-AFE1-00791A85A337}" type="presParOf" srcId="{00D06C42-73A8-4496-BBCF-544F106DF3A5}" destId="{42FEE4AB-1FF5-485C-8E10-7513F6D32948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B1B3DA-A2F5-4D9E-8F42-89B950413BC0}">
      <dsp:nvSpPr>
        <dsp:cNvPr id="0" name=""/>
        <dsp:cNvSpPr/>
      </dsp:nvSpPr>
      <dsp:spPr>
        <a:xfrm>
          <a:off x="3402206" y="2030273"/>
          <a:ext cx="2741257" cy="2438463"/>
        </a:xfrm>
        <a:prstGeom prst="ellipse">
          <a:avLst/>
        </a:prstGeom>
        <a:gradFill rotWithShape="0">
          <a:gsLst>
            <a:gs pos="0">
              <a:schemeClr val="accent5">
                <a:alpha val="8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alpha val="8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alpha val="8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/>
            <a:t>Why do we ask questions?</a:t>
          </a:r>
        </a:p>
      </dsp:txBody>
      <dsp:txXfrm>
        <a:off x="3803654" y="2387378"/>
        <a:ext cx="1938361" cy="1724253"/>
      </dsp:txXfrm>
    </dsp:sp>
    <dsp:sp modelId="{C86E2889-857D-4790-BB8A-3F02B33B88F9}">
      <dsp:nvSpPr>
        <dsp:cNvPr id="0" name=""/>
        <dsp:cNvSpPr/>
      </dsp:nvSpPr>
      <dsp:spPr>
        <a:xfrm rot="16200000">
          <a:off x="4631828" y="1499388"/>
          <a:ext cx="282013" cy="5456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shade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/>
        </a:p>
      </dsp:txBody>
      <dsp:txXfrm>
        <a:off x="4674130" y="1650816"/>
        <a:ext cx="197409" cy="327380"/>
      </dsp:txXfrm>
    </dsp:sp>
    <dsp:sp modelId="{683CB21F-676B-46B7-A674-BEDBBF6BF647}">
      <dsp:nvSpPr>
        <dsp:cNvPr id="0" name=""/>
        <dsp:cNvSpPr/>
      </dsp:nvSpPr>
      <dsp:spPr>
        <a:xfrm>
          <a:off x="3136953" y="85091"/>
          <a:ext cx="3271762" cy="1413080"/>
        </a:xfrm>
        <a:prstGeom prst="ellipse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/>
            <a:t>Listening to an audio book</a:t>
          </a:r>
        </a:p>
      </dsp:txBody>
      <dsp:txXfrm>
        <a:off x="3616091" y="292032"/>
        <a:ext cx="2313486" cy="999198"/>
      </dsp:txXfrm>
    </dsp:sp>
    <dsp:sp modelId="{B5884A64-142F-419D-BCD0-EA255B14E82F}">
      <dsp:nvSpPr>
        <dsp:cNvPr id="0" name=""/>
        <dsp:cNvSpPr/>
      </dsp:nvSpPr>
      <dsp:spPr>
        <a:xfrm rot="19738890">
          <a:off x="6080360" y="2008551"/>
          <a:ext cx="605095" cy="5456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shade val="90000"/>
                <a:hueOff val="59347"/>
                <a:satOff val="-1267"/>
                <a:lumOff val="473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90000"/>
                <a:hueOff val="59347"/>
                <a:satOff val="-1267"/>
                <a:lumOff val="473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90000"/>
                <a:hueOff val="59347"/>
                <a:satOff val="-1267"/>
                <a:lumOff val="473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/>
        </a:p>
      </dsp:txBody>
      <dsp:txXfrm>
        <a:off x="6092064" y="2159853"/>
        <a:ext cx="441405" cy="327380"/>
      </dsp:txXfrm>
    </dsp:sp>
    <dsp:sp modelId="{7FD06B9A-E1A7-42D1-9DF1-278FF277EAFB}">
      <dsp:nvSpPr>
        <dsp:cNvPr id="0" name=""/>
        <dsp:cNvSpPr/>
      </dsp:nvSpPr>
      <dsp:spPr>
        <a:xfrm>
          <a:off x="6417503" y="737873"/>
          <a:ext cx="2715251" cy="1412704"/>
        </a:xfrm>
        <a:prstGeom prst="ellipse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5714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5714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5714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/>
            <a:t>Computer task</a:t>
          </a:r>
        </a:p>
      </dsp:txBody>
      <dsp:txXfrm>
        <a:off x="6815142" y="944759"/>
        <a:ext cx="1919973" cy="998932"/>
      </dsp:txXfrm>
    </dsp:sp>
    <dsp:sp modelId="{67B28B99-8AAB-4CFC-8CFA-AF40436AB164}">
      <dsp:nvSpPr>
        <dsp:cNvPr id="0" name=""/>
        <dsp:cNvSpPr/>
      </dsp:nvSpPr>
      <dsp:spPr>
        <a:xfrm rot="6777">
          <a:off x="6217660" y="2979713"/>
          <a:ext cx="178755" cy="5456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shade val="90000"/>
                <a:hueOff val="118693"/>
                <a:satOff val="-2535"/>
                <a:lumOff val="946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90000"/>
                <a:hueOff val="118693"/>
                <a:satOff val="-2535"/>
                <a:lumOff val="946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90000"/>
                <a:hueOff val="118693"/>
                <a:satOff val="-2535"/>
                <a:lumOff val="946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/>
        </a:p>
      </dsp:txBody>
      <dsp:txXfrm>
        <a:off x="6217660" y="3088786"/>
        <a:ext cx="125129" cy="327380"/>
      </dsp:txXfrm>
    </dsp:sp>
    <dsp:sp modelId="{6DF2273C-9B45-4740-A446-55BF3B4FDA93}">
      <dsp:nvSpPr>
        <dsp:cNvPr id="0" name=""/>
        <dsp:cNvSpPr/>
      </dsp:nvSpPr>
      <dsp:spPr>
        <a:xfrm>
          <a:off x="6480725" y="2533363"/>
          <a:ext cx="2690351" cy="1444321"/>
        </a:xfrm>
        <a:prstGeom prst="ellipse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11429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11429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11429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Read </a:t>
          </a:r>
          <a:r>
            <a:rPr lang="en-GB" sz="2400" kern="1200" dirty="0"/>
            <a:t>for pleasure</a:t>
          </a:r>
        </a:p>
      </dsp:txBody>
      <dsp:txXfrm>
        <a:off x="6874718" y="2744879"/>
        <a:ext cx="1902365" cy="1021289"/>
      </dsp:txXfrm>
    </dsp:sp>
    <dsp:sp modelId="{31B061A2-B426-4246-A5D3-88CE41132944}">
      <dsp:nvSpPr>
        <dsp:cNvPr id="0" name=""/>
        <dsp:cNvSpPr/>
      </dsp:nvSpPr>
      <dsp:spPr>
        <a:xfrm rot="1992560">
          <a:off x="5967685" y="3870884"/>
          <a:ext cx="342276" cy="5456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shade val="90000"/>
                <a:hueOff val="178040"/>
                <a:satOff val="-3802"/>
                <a:lumOff val="1419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90000"/>
                <a:hueOff val="178040"/>
                <a:satOff val="-3802"/>
                <a:lumOff val="1419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90000"/>
                <a:hueOff val="178040"/>
                <a:satOff val="-3802"/>
                <a:lumOff val="1419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/>
        </a:p>
      </dsp:txBody>
      <dsp:txXfrm>
        <a:off x="5976070" y="3951890"/>
        <a:ext cx="239593" cy="327380"/>
      </dsp:txXfrm>
    </dsp:sp>
    <dsp:sp modelId="{F8D41875-9131-4F48-BA11-0970A6C86A77}">
      <dsp:nvSpPr>
        <dsp:cNvPr id="0" name=""/>
        <dsp:cNvSpPr/>
      </dsp:nvSpPr>
      <dsp:spPr>
        <a:xfrm>
          <a:off x="5781442" y="4189549"/>
          <a:ext cx="3061209" cy="1444321"/>
        </a:xfrm>
        <a:prstGeom prst="ellipse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17143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17143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17143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/>
            <a:t>Library Trip</a:t>
          </a:r>
        </a:p>
      </dsp:txBody>
      <dsp:txXfrm>
        <a:off x="6229746" y="4401065"/>
        <a:ext cx="2164601" cy="1021289"/>
      </dsp:txXfrm>
    </dsp:sp>
    <dsp:sp modelId="{EDD8A179-B8F4-4C6E-9EC0-E0DECC8E21D1}">
      <dsp:nvSpPr>
        <dsp:cNvPr id="0" name=""/>
        <dsp:cNvSpPr/>
      </dsp:nvSpPr>
      <dsp:spPr>
        <a:xfrm rot="5739403">
          <a:off x="4449346" y="4504723"/>
          <a:ext cx="344272" cy="5456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shade val="90000"/>
                <a:hueOff val="237386"/>
                <a:satOff val="-5069"/>
                <a:lumOff val="1891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90000"/>
                <a:hueOff val="237386"/>
                <a:satOff val="-5069"/>
                <a:lumOff val="1891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90000"/>
                <a:hueOff val="237386"/>
                <a:satOff val="-5069"/>
                <a:lumOff val="1891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/>
        </a:p>
      </dsp:txBody>
      <dsp:txXfrm rot="10800000">
        <a:off x="4506077" y="4562459"/>
        <a:ext cx="240990" cy="327380"/>
      </dsp:txXfrm>
    </dsp:sp>
    <dsp:sp modelId="{FACCE129-1B12-4A85-A04A-D3C13ACD9682}">
      <dsp:nvSpPr>
        <dsp:cNvPr id="0" name=""/>
        <dsp:cNvSpPr/>
      </dsp:nvSpPr>
      <dsp:spPr>
        <a:xfrm>
          <a:off x="3115594" y="5109864"/>
          <a:ext cx="2823864" cy="1232482"/>
        </a:xfrm>
        <a:prstGeom prst="ellipse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22857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22857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22857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Ask questions about the books children have read</a:t>
          </a:r>
          <a:endParaRPr lang="en-GB" sz="1800" kern="1200" dirty="0"/>
        </a:p>
      </dsp:txBody>
      <dsp:txXfrm>
        <a:off x="3529139" y="5290357"/>
        <a:ext cx="1996774" cy="871496"/>
      </dsp:txXfrm>
    </dsp:sp>
    <dsp:sp modelId="{DC173A08-8B0A-427B-B2EB-06CBB37EA6C2}">
      <dsp:nvSpPr>
        <dsp:cNvPr id="0" name=""/>
        <dsp:cNvSpPr/>
      </dsp:nvSpPr>
      <dsp:spPr>
        <a:xfrm rot="9088510">
          <a:off x="3061018" y="3794088"/>
          <a:ext cx="415817" cy="5456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shade val="90000"/>
                <a:hueOff val="296733"/>
                <a:satOff val="-6336"/>
                <a:lumOff val="2364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90000"/>
                <a:hueOff val="296733"/>
                <a:satOff val="-6336"/>
                <a:lumOff val="2364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90000"/>
                <a:hueOff val="296733"/>
                <a:satOff val="-6336"/>
                <a:lumOff val="2364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/>
        </a:p>
      </dsp:txBody>
      <dsp:txXfrm rot="10800000">
        <a:off x="3178192" y="3873429"/>
        <a:ext cx="291072" cy="327380"/>
      </dsp:txXfrm>
    </dsp:sp>
    <dsp:sp modelId="{E9BC90CE-365E-4108-A26C-73A57B3B1F8D}">
      <dsp:nvSpPr>
        <dsp:cNvPr id="0" name=""/>
        <dsp:cNvSpPr/>
      </dsp:nvSpPr>
      <dsp:spPr>
        <a:xfrm>
          <a:off x="360050" y="4085403"/>
          <a:ext cx="3092320" cy="1444321"/>
        </a:xfrm>
        <a:prstGeom prst="ellipse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28571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28571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28571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Newspaper</a:t>
          </a:r>
          <a:endParaRPr lang="en-GB" sz="2400" kern="1200" dirty="0"/>
        </a:p>
      </dsp:txBody>
      <dsp:txXfrm>
        <a:off x="812910" y="4296919"/>
        <a:ext cx="2186600" cy="1021289"/>
      </dsp:txXfrm>
    </dsp:sp>
    <dsp:sp modelId="{6C040729-04BF-4CDF-9A37-E04BAE82EB49}">
      <dsp:nvSpPr>
        <dsp:cNvPr id="0" name=""/>
        <dsp:cNvSpPr/>
      </dsp:nvSpPr>
      <dsp:spPr>
        <a:xfrm rot="10988663">
          <a:off x="3060280" y="2889304"/>
          <a:ext cx="243706" cy="5456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shade val="90000"/>
                <a:hueOff val="356079"/>
                <a:satOff val="-7604"/>
                <a:lumOff val="2837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90000"/>
                <a:hueOff val="356079"/>
                <a:satOff val="-7604"/>
                <a:lumOff val="2837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90000"/>
                <a:hueOff val="356079"/>
                <a:satOff val="-7604"/>
                <a:lumOff val="2837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/>
        </a:p>
      </dsp:txBody>
      <dsp:txXfrm rot="10800000">
        <a:off x="3133337" y="3000435"/>
        <a:ext cx="170594" cy="327380"/>
      </dsp:txXfrm>
    </dsp:sp>
    <dsp:sp modelId="{4C49F6CC-7E64-46BE-B552-455712EB230D}">
      <dsp:nvSpPr>
        <dsp:cNvPr id="0" name=""/>
        <dsp:cNvSpPr/>
      </dsp:nvSpPr>
      <dsp:spPr>
        <a:xfrm>
          <a:off x="180520" y="2285203"/>
          <a:ext cx="2771580" cy="1576303"/>
        </a:xfrm>
        <a:prstGeom prst="ellipse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34286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34286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34286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Leaflets or brochures</a:t>
          </a:r>
          <a:endParaRPr lang="en-GB" sz="2400" kern="1200" dirty="0"/>
        </a:p>
      </dsp:txBody>
      <dsp:txXfrm>
        <a:off x="586408" y="2516047"/>
        <a:ext cx="1959804" cy="1114615"/>
      </dsp:txXfrm>
    </dsp:sp>
    <dsp:sp modelId="{630C00CF-F8FF-4422-AB44-443C2A06D9D4}">
      <dsp:nvSpPr>
        <dsp:cNvPr id="0" name=""/>
        <dsp:cNvSpPr/>
      </dsp:nvSpPr>
      <dsp:spPr>
        <a:xfrm rot="12874559">
          <a:off x="2809292" y="1865309"/>
          <a:ext cx="702119" cy="545632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shade val="90000"/>
                <a:hueOff val="415426"/>
                <a:satOff val="-8871"/>
                <a:lumOff val="33109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shade val="90000"/>
                <a:hueOff val="415426"/>
                <a:satOff val="-8871"/>
                <a:lumOff val="33109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shade val="90000"/>
                <a:hueOff val="415426"/>
                <a:satOff val="-8871"/>
                <a:lumOff val="33109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kern="1200"/>
        </a:p>
      </dsp:txBody>
      <dsp:txXfrm rot="10800000">
        <a:off x="2958526" y="2020882"/>
        <a:ext cx="538429" cy="327380"/>
      </dsp:txXfrm>
    </dsp:sp>
    <dsp:sp modelId="{42FEE4AB-1FF5-485C-8E10-7513F6D32948}">
      <dsp:nvSpPr>
        <dsp:cNvPr id="0" name=""/>
        <dsp:cNvSpPr/>
      </dsp:nvSpPr>
      <dsp:spPr>
        <a:xfrm>
          <a:off x="432060" y="288628"/>
          <a:ext cx="2557358" cy="1700745"/>
        </a:xfrm>
        <a:prstGeom prst="ellipse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40000"/>
                <a:lumMod val="110000"/>
                <a:satMod val="105000"/>
                <a:tint val="67000"/>
              </a:schemeClr>
            </a:gs>
            <a:gs pos="50000">
              <a:schemeClr val="accent5">
                <a:alpha val="90000"/>
                <a:hueOff val="0"/>
                <a:satOff val="0"/>
                <a:lumOff val="0"/>
                <a:alphaOff val="-40000"/>
                <a:lumMod val="105000"/>
                <a:satMod val="103000"/>
                <a:tint val="73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4000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kern="1200" dirty="0" smtClean="0"/>
            <a:t>Books linked to topics in class</a:t>
          </a:r>
          <a:endParaRPr lang="en-GB" sz="2400" kern="1200" dirty="0"/>
        </a:p>
      </dsp:txBody>
      <dsp:txXfrm>
        <a:off x="806576" y="537696"/>
        <a:ext cx="1808326" cy="12026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1BEE63-D800-4E98-845A-5A0F443814F8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402896-B5F6-48FF-A9B8-BC27D95CBF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99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A0ADEE-0338-4B32-999A-B252C1A75498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289D4C-AC86-4018-B4FF-5F195837BF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161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89D4C-AC86-4018-B4FF-5F195837BF3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6126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89D4C-AC86-4018-B4FF-5F195837BF34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7476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89D4C-AC86-4018-B4FF-5F195837BF34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16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289D4C-AC86-4018-B4FF-5F195837BF3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0987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GB" altLang="en-US" dirty="0">
              <a:latin typeface="Arial" pitchFamily="34" charset="0"/>
            </a:endParaRP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defTabSz="100373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charset="0"/>
              </a:defRPr>
            </a:lvl1pPr>
            <a:lvl2pPr marL="767560" indent="-295215" defTabSz="100373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charset="0"/>
              </a:defRPr>
            </a:lvl2pPr>
            <a:lvl3pPr marL="1180863" indent="-236172" defTabSz="100373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charset="0"/>
              </a:defRPr>
            </a:lvl3pPr>
            <a:lvl4pPr marL="1653207" indent="-236172" defTabSz="100373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charset="0"/>
              </a:defRPr>
            </a:lvl4pPr>
            <a:lvl5pPr marL="2125552" indent="-236172" defTabSz="1003733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charset="0"/>
              </a:defRPr>
            </a:lvl5pPr>
            <a:lvl6pPr marL="2597897" indent="-236172" defTabSz="100373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charset="0"/>
              </a:defRPr>
            </a:lvl6pPr>
            <a:lvl7pPr marL="3070242" indent="-236172" defTabSz="100373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charset="0"/>
              </a:defRPr>
            </a:lvl7pPr>
            <a:lvl8pPr marL="3542587" indent="-236172" defTabSz="100373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charset="0"/>
              </a:defRPr>
            </a:lvl8pPr>
            <a:lvl9pPr marL="4014932" indent="-236172" defTabSz="1003733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fld id="{9AC3827E-DDAD-417A-AD9E-438B494E4C38}" type="slidenum">
              <a:rPr lang="en-US" altLang="en-US" sz="1400"/>
              <a:pPr eaLnBrk="1" hangingPunct="1">
                <a:spcBef>
                  <a:spcPct val="0"/>
                </a:spcBef>
                <a:defRPr/>
              </a:pPr>
              <a:t>13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3361835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574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73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249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198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20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58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287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7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3544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561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24B68-CB62-47A2-B280-BAB3EF0CB993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8678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A2FB354-EE83-465B-941C-EDA0B37FACEE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5535770-CD41-48D5-9F5F-BBAD7F7AF50B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7596EE57-0C53-4AFF-921A-3C330E0D39A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4998" y="3733800"/>
            <a:ext cx="2991137" cy="281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1482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B354-EE83-465B-941C-EDA0B37FACEE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5770-CD41-48D5-9F5F-BBAD7F7AF50B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0F4981-EF99-4925-9E8D-649BBD343D8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4998" y="3733800"/>
            <a:ext cx="2991137" cy="281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0263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B354-EE83-465B-941C-EDA0B37FACEE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5770-CD41-48D5-9F5F-BBAD7F7AF50B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10794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B354-EE83-465B-941C-EDA0B37FACEE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5770-CD41-48D5-9F5F-BBAD7F7AF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7536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B354-EE83-465B-941C-EDA0B37FACEE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5770-CD41-48D5-9F5F-BBAD7F7AF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5639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B354-EE83-465B-941C-EDA0B37FACEE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5770-CD41-48D5-9F5F-BBAD7F7AF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9082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B354-EE83-465B-941C-EDA0B37FACEE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5770-CD41-48D5-9F5F-BBAD7F7AF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6104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B354-EE83-465B-941C-EDA0B37FACEE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5770-CD41-48D5-9F5F-BBAD7F7AF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4560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B354-EE83-465B-941C-EDA0B37FACEE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5770-CD41-48D5-9F5F-BBAD7F7AF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9326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B354-EE83-465B-941C-EDA0B37FACEE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5770-CD41-48D5-9F5F-BBAD7F7AF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3422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FB354-EE83-465B-941C-EDA0B37FACEE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35770-CD41-48D5-9F5F-BBAD7F7AF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979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24B68-CB62-47A2-B280-BAB3EF0CB993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88F9C-94FF-4717-B08F-95874C8C64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337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CA2FB354-EE83-465B-941C-EDA0B37FACEE}" type="datetimeFigureOut">
              <a:rPr lang="en-GB" smtClean="0"/>
              <a:t>16/01/2020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B5535770-CD41-48D5-9F5F-BBAD7F7AF5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470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hyperlink" Target="https://www.arbookfind.co.uk/UserType.aspx?RedirectURL=%2fdefault.aspx" TargetMode="Externa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7498" y="2761671"/>
            <a:ext cx="9144000" cy="1422545"/>
          </a:xfrm>
        </p:spPr>
        <p:txBody>
          <a:bodyPr>
            <a:normAutofit/>
          </a:bodyPr>
          <a:lstStyle/>
          <a:p>
            <a:r>
              <a:rPr lang="en-GB" sz="8800" dirty="0" smtClean="0"/>
              <a:t>Reading at </a:t>
            </a:r>
            <a:r>
              <a:rPr lang="en-GB" sz="8800" dirty="0" err="1" smtClean="0"/>
              <a:t>Claygate</a:t>
            </a:r>
            <a:endParaRPr lang="en-GB" sz="8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2455" y="596851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640" y="196488"/>
            <a:ext cx="1667600" cy="1667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575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Our Reading Vision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0955" y="2760783"/>
            <a:ext cx="10515600" cy="248680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Reading </a:t>
            </a:r>
            <a:r>
              <a:rPr lang="en-GB" dirty="0"/>
              <a:t>is a fundamental lifelong skill which is key to our understanding of the world and unlocks learning. Reading is a partnership between all of us. Our children become fluent, competent readers who develop a strong desire to read.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986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Teaching reading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502" y="2760786"/>
            <a:ext cx="10515600" cy="3815188"/>
          </a:xfrm>
        </p:spPr>
        <p:txBody>
          <a:bodyPr/>
          <a:lstStyle/>
          <a:p>
            <a:r>
              <a:rPr lang="en-GB" dirty="0" smtClean="0"/>
              <a:t>Reading for Meaning – lessons on reading skills</a:t>
            </a:r>
          </a:p>
          <a:p>
            <a:r>
              <a:rPr lang="en-GB" dirty="0" smtClean="0"/>
              <a:t>Accelerated reader – practicing reading regularly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5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Teaching reading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7781" y="6277252"/>
            <a:ext cx="1755763" cy="4228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6" t="11255" r="4445" b="8998"/>
          <a:stretch>
            <a:fillRect/>
          </a:stretch>
        </p:blipFill>
        <p:spPr bwMode="auto">
          <a:xfrm>
            <a:off x="2513910" y="1372323"/>
            <a:ext cx="7151687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utoShape 8"/>
          <p:cNvSpPr>
            <a:spLocks noChangeArrowheads="1"/>
          </p:cNvSpPr>
          <p:nvPr/>
        </p:nvSpPr>
        <p:spPr bwMode="auto">
          <a:xfrm flipH="1">
            <a:off x="2363986" y="2244256"/>
            <a:ext cx="1923354" cy="1060368"/>
          </a:xfrm>
          <a:prstGeom prst="wedgeRoundRectCallout">
            <a:avLst>
              <a:gd name="adj1" fmla="val -69500"/>
              <a:gd name="adj2" fmla="val 42713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1400" dirty="0" smtClean="0">
                <a:latin typeface="Tahoma" charset="0"/>
                <a:cs typeface="Times New Roman" charset="0"/>
              </a:rPr>
              <a:t>I need support to read words but I understand what I read</a:t>
            </a:r>
            <a:endParaRPr lang="en-GB" sz="1400" dirty="0">
              <a:latin typeface="Tahoma" charset="0"/>
              <a:cs typeface="Times New Roman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13909" y="1372323"/>
            <a:ext cx="271360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 smtClean="0">
                <a:latin typeface="Tahoma" charset="0"/>
                <a:cs typeface="Times New Roman" charset="0"/>
              </a:rPr>
              <a:t>Good language comprehension,  poor word recognition</a:t>
            </a:r>
            <a:endParaRPr lang="en-GB" sz="1200" b="1" dirty="0">
              <a:latin typeface="Tahoma" charset="0"/>
              <a:cs typeface="Times New Roman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942915" y="1377006"/>
            <a:ext cx="27718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 smtClean="0">
                <a:latin typeface="Tahoma" charset="0"/>
                <a:cs typeface="Times New Roman" charset="0"/>
              </a:rPr>
              <a:t>Good word recognition, good language comprehension</a:t>
            </a:r>
            <a:endParaRPr lang="en-GB" sz="1200" b="1" dirty="0">
              <a:latin typeface="Tahoma" charset="0"/>
              <a:cs typeface="Times New Roman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150639" y="6079428"/>
            <a:ext cx="26304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 smtClean="0">
                <a:latin typeface="Tahoma" charset="0"/>
                <a:cs typeface="Times New Roman" charset="0"/>
              </a:rPr>
              <a:t>Good word recognition, poor language comprehension</a:t>
            </a:r>
            <a:endParaRPr lang="en-GB" sz="1200" b="1" dirty="0">
              <a:latin typeface="Tahoma" charset="0"/>
              <a:cs typeface="Times New Roman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13910" y="6079428"/>
            <a:ext cx="24167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b="1" dirty="0" smtClean="0">
                <a:latin typeface="Tahoma" charset="0"/>
                <a:cs typeface="Times New Roman" charset="0"/>
              </a:rPr>
              <a:t>Poor word recognition, poor language comprehension</a:t>
            </a:r>
            <a:endParaRPr lang="en-GB" sz="1200" b="1" dirty="0">
              <a:latin typeface="Tahoma" charset="0"/>
              <a:cs typeface="Times New Roman" charset="0"/>
            </a:endParaRPr>
          </a:p>
        </p:txBody>
      </p:sp>
      <p:sp>
        <p:nvSpPr>
          <p:cNvPr id="13" name="AutoShape 8"/>
          <p:cNvSpPr>
            <a:spLocks noChangeArrowheads="1"/>
          </p:cNvSpPr>
          <p:nvPr/>
        </p:nvSpPr>
        <p:spPr bwMode="auto">
          <a:xfrm>
            <a:off x="7758334" y="2262364"/>
            <a:ext cx="1907263" cy="1060368"/>
          </a:xfrm>
          <a:prstGeom prst="wedgeRoundRectCallout">
            <a:avLst>
              <a:gd name="adj1" fmla="val -69500"/>
              <a:gd name="adj2" fmla="val 42713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1400" dirty="0" smtClean="0">
                <a:latin typeface="Tahoma" charset="0"/>
                <a:cs typeface="Times New Roman" charset="0"/>
              </a:rPr>
              <a:t>I read confidently with good understanding </a:t>
            </a:r>
            <a:endParaRPr lang="en-GB" sz="1400" dirty="0">
              <a:latin typeface="Tahoma" charset="0"/>
              <a:cs typeface="Times New Roman" charset="0"/>
            </a:endParaRPr>
          </a:p>
        </p:txBody>
      </p:sp>
      <p:sp>
        <p:nvSpPr>
          <p:cNvPr id="14" name="AutoShape 8"/>
          <p:cNvSpPr>
            <a:spLocks noChangeArrowheads="1"/>
          </p:cNvSpPr>
          <p:nvPr/>
        </p:nvSpPr>
        <p:spPr bwMode="auto">
          <a:xfrm flipH="1">
            <a:off x="2363986" y="4574060"/>
            <a:ext cx="1923354" cy="1060368"/>
          </a:xfrm>
          <a:prstGeom prst="wedgeRoundRectCallout">
            <a:avLst>
              <a:gd name="adj1" fmla="val -66927"/>
              <a:gd name="adj2" fmla="val 710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1400" dirty="0" smtClean="0">
                <a:latin typeface="Tahoma" charset="0"/>
                <a:cs typeface="Times New Roman" charset="0"/>
              </a:rPr>
              <a:t>I need support to read words and understand what they mean</a:t>
            </a:r>
            <a:endParaRPr lang="en-GB" sz="1400" dirty="0">
              <a:latin typeface="Tahoma" charset="0"/>
              <a:cs typeface="Times New Roman" charset="0"/>
            </a:endParaRPr>
          </a:p>
        </p:txBody>
      </p:sp>
      <p:sp>
        <p:nvSpPr>
          <p:cNvPr id="15" name="AutoShape 8"/>
          <p:cNvSpPr>
            <a:spLocks noChangeArrowheads="1"/>
          </p:cNvSpPr>
          <p:nvPr/>
        </p:nvSpPr>
        <p:spPr bwMode="auto">
          <a:xfrm>
            <a:off x="7758334" y="4574060"/>
            <a:ext cx="1907263" cy="1060368"/>
          </a:xfrm>
          <a:prstGeom prst="wedgeRoundRectCallout">
            <a:avLst>
              <a:gd name="adj1" fmla="val -70365"/>
              <a:gd name="adj2" fmla="val 8489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 sz="1400" dirty="0" smtClean="0">
                <a:latin typeface="Tahoma" charset="0"/>
                <a:cs typeface="Times New Roman" charset="0"/>
              </a:rPr>
              <a:t>I can read the words but don</a:t>
            </a:r>
            <a:r>
              <a:rPr lang="fr-FR" sz="1400" dirty="0" smtClean="0">
                <a:latin typeface="Tahoma" charset="0"/>
                <a:cs typeface="Times New Roman" charset="0"/>
              </a:rPr>
              <a:t>’</a:t>
            </a:r>
            <a:r>
              <a:rPr lang="en-GB" sz="1400" dirty="0" smtClean="0">
                <a:latin typeface="Tahoma" charset="0"/>
                <a:cs typeface="Times New Roman" charset="0"/>
              </a:rPr>
              <a:t>t understand what I have read</a:t>
            </a:r>
            <a:endParaRPr lang="en-GB" sz="1400" dirty="0">
              <a:latin typeface="Tahoma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69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>
            <a:extLst>
              <a:ext uri="{FF2B5EF4-FFF2-40B4-BE49-F238E27FC236}">
                <a16:creationId xmlns:a16="http://schemas.microsoft.com/office/drawing/2014/main" id="{0FC46005-85B8-4923-A3E4-7276A6F6E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971"/>
          <a:stretch>
            <a:fillRect/>
          </a:stretch>
        </p:blipFill>
        <p:spPr bwMode="auto">
          <a:xfrm>
            <a:off x="6203853" y="1394036"/>
            <a:ext cx="5593716" cy="4237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12">
            <a:extLst>
              <a:ext uri="{FF2B5EF4-FFF2-40B4-BE49-F238E27FC236}">
                <a16:creationId xmlns:a16="http://schemas.microsoft.com/office/drawing/2014/main" id="{9B7E8854-86F3-4450-BB80-99E85462E1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9913" y="5631322"/>
            <a:ext cx="4827655" cy="880369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1" i="1" u="none" strike="noStrike" kern="1200" cap="none" spc="0" normalizeH="0" baseline="0" noProof="0" dirty="0">
                <a:ln>
                  <a:noFill/>
                </a:ln>
                <a:solidFill>
                  <a:srgbClr val="9FD37C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Reading is a multifaceted skill gradually acquired over years of practice and instruction.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A2191A-ED46-4E3A-9AED-1175E1EDA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3826" y="485247"/>
            <a:ext cx="47525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9FD37C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Scarborough’s Reading Rope: Strands for Skilled Reading (2001)</a:t>
            </a:r>
          </a:p>
        </p:txBody>
      </p:sp>
      <p:sp>
        <p:nvSpPr>
          <p:cNvPr id="7" name="Freeform 3">
            <a:extLst>
              <a:ext uri="{FF2B5EF4-FFF2-40B4-BE49-F238E27FC236}">
                <a16:creationId xmlns:a16="http://schemas.microsoft.com/office/drawing/2014/main" id="{B0A9679B-2320-4F92-9FED-C772B05BEE7F}"/>
              </a:ext>
            </a:extLst>
          </p:cNvPr>
          <p:cNvSpPr/>
          <p:nvPr/>
        </p:nvSpPr>
        <p:spPr>
          <a:xfrm>
            <a:off x="9803668" y="1794220"/>
            <a:ext cx="1595438" cy="962025"/>
          </a:xfrm>
          <a:custGeom>
            <a:avLst/>
            <a:gdLst>
              <a:gd name="connsiteX0" fmla="*/ 0 w 1595885"/>
              <a:gd name="connsiteY0" fmla="*/ 0 h 962727"/>
              <a:gd name="connsiteX1" fmla="*/ 242047 w 1595885"/>
              <a:gd name="connsiteY1" fmla="*/ 484094 h 962727"/>
              <a:gd name="connsiteX2" fmla="*/ 793377 w 1595885"/>
              <a:gd name="connsiteY2" fmla="*/ 833718 h 962727"/>
              <a:gd name="connsiteX3" fmla="*/ 1532965 w 1595885"/>
              <a:gd name="connsiteY3" fmla="*/ 954741 h 962727"/>
              <a:gd name="connsiteX4" fmla="*/ 1506071 w 1595885"/>
              <a:gd name="connsiteY4" fmla="*/ 941294 h 962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5885" h="962727">
                <a:moveTo>
                  <a:pt x="0" y="0"/>
                </a:moveTo>
                <a:cubicBezTo>
                  <a:pt x="54908" y="172570"/>
                  <a:pt x="109817" y="345141"/>
                  <a:pt x="242047" y="484094"/>
                </a:cubicBezTo>
                <a:cubicBezTo>
                  <a:pt x="374277" y="623047"/>
                  <a:pt x="578224" y="755277"/>
                  <a:pt x="793377" y="833718"/>
                </a:cubicBezTo>
                <a:cubicBezTo>
                  <a:pt x="1008530" y="912159"/>
                  <a:pt x="1414183" y="936812"/>
                  <a:pt x="1532965" y="954741"/>
                </a:cubicBezTo>
                <a:cubicBezTo>
                  <a:pt x="1651747" y="972670"/>
                  <a:pt x="1578909" y="956982"/>
                  <a:pt x="1506071" y="941294"/>
                </a:cubicBezTo>
              </a:path>
            </a:pathLst>
          </a:custGeom>
          <a:noFill/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10">
            <a:extLst>
              <a:ext uri="{FF2B5EF4-FFF2-40B4-BE49-F238E27FC236}">
                <a16:creationId xmlns:a16="http://schemas.microsoft.com/office/drawing/2014/main" id="{33787AD0-C54C-4DFE-91B4-121ED8CB72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86268" y="1733895"/>
            <a:ext cx="15113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1" i="1" u="none" strike="noStrike" kern="1200" cap="none" spc="0" normalizeH="0" baseline="0" noProof="0" dirty="0">
                <a:ln>
                  <a:noFill/>
                </a:ln>
                <a:solidFill>
                  <a:srgbClr val="9FD37C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increasingly strategic</a:t>
            </a:r>
          </a:p>
        </p:txBody>
      </p:sp>
      <p:sp>
        <p:nvSpPr>
          <p:cNvPr id="9" name="TextBox 10">
            <a:extLst>
              <a:ext uri="{FF2B5EF4-FFF2-40B4-BE49-F238E27FC236}">
                <a16:creationId xmlns:a16="http://schemas.microsoft.com/office/drawing/2014/main" id="{6E7C09C2-C16B-4F80-8B64-7477A117A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94181" y="4570758"/>
            <a:ext cx="15113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1" i="1" u="none" strike="noStrike" kern="1200" cap="none" spc="0" normalizeH="0" baseline="0" noProof="0" dirty="0">
                <a:ln>
                  <a:noFill/>
                </a:ln>
                <a:solidFill>
                  <a:srgbClr val="9FD37C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increasingly automatic</a:t>
            </a:r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F6F5522F-1A03-4AE6-9489-2685E76048BE}"/>
              </a:ext>
            </a:extLst>
          </p:cNvPr>
          <p:cNvSpPr/>
          <p:nvPr/>
        </p:nvSpPr>
        <p:spPr>
          <a:xfrm flipV="1">
            <a:off x="9627456" y="4105620"/>
            <a:ext cx="1778000" cy="898525"/>
          </a:xfrm>
          <a:custGeom>
            <a:avLst/>
            <a:gdLst>
              <a:gd name="connsiteX0" fmla="*/ 0 w 1595885"/>
              <a:gd name="connsiteY0" fmla="*/ 0 h 962727"/>
              <a:gd name="connsiteX1" fmla="*/ 242047 w 1595885"/>
              <a:gd name="connsiteY1" fmla="*/ 484094 h 962727"/>
              <a:gd name="connsiteX2" fmla="*/ 793377 w 1595885"/>
              <a:gd name="connsiteY2" fmla="*/ 833718 h 962727"/>
              <a:gd name="connsiteX3" fmla="*/ 1532965 w 1595885"/>
              <a:gd name="connsiteY3" fmla="*/ 954741 h 962727"/>
              <a:gd name="connsiteX4" fmla="*/ 1506071 w 1595885"/>
              <a:gd name="connsiteY4" fmla="*/ 941294 h 9627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5885" h="962727">
                <a:moveTo>
                  <a:pt x="0" y="0"/>
                </a:moveTo>
                <a:cubicBezTo>
                  <a:pt x="54908" y="172570"/>
                  <a:pt x="109817" y="345141"/>
                  <a:pt x="242047" y="484094"/>
                </a:cubicBezTo>
                <a:cubicBezTo>
                  <a:pt x="374277" y="623047"/>
                  <a:pt x="578224" y="755277"/>
                  <a:pt x="793377" y="833718"/>
                </a:cubicBezTo>
                <a:cubicBezTo>
                  <a:pt x="1008530" y="912159"/>
                  <a:pt x="1414183" y="936812"/>
                  <a:pt x="1532965" y="954741"/>
                </a:cubicBezTo>
                <a:cubicBezTo>
                  <a:pt x="1651747" y="972670"/>
                  <a:pt x="1578909" y="956982"/>
                  <a:pt x="1506071" y="941294"/>
                </a:cubicBezTo>
              </a:path>
            </a:pathLst>
          </a:custGeom>
          <a:noFill/>
          <a:ln w="38100">
            <a:solidFill>
              <a:schemeClr val="tx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B2B95E-BC99-4BF1-A432-E9A3848AA9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8828" y="495481"/>
            <a:ext cx="3354388" cy="33855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1" i="1" u="none" strike="noStrike" kern="1200" cap="none" spc="0" normalizeH="0" baseline="0" noProof="0" dirty="0">
                <a:ln>
                  <a:noFill/>
                </a:ln>
                <a:solidFill>
                  <a:srgbClr val="9FD37C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Language Comprehension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D996E2A-CAD3-47C8-930C-8FD0CBB140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0944" y="893268"/>
            <a:ext cx="3354388" cy="334155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Background knowledge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         (facts, concepts etc.)</a:t>
            </a:r>
          </a:p>
          <a:p>
            <a:pPr marL="342900" marR="0" lvl="0" indent="-3429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Vocabulary knowledge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         (breadth, precision, links etc.)</a:t>
            </a:r>
          </a:p>
          <a:p>
            <a:pPr marL="342900" marR="0" lvl="0" indent="-3429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Language structures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         (syntax, semantics etc.)</a:t>
            </a:r>
          </a:p>
          <a:p>
            <a:pPr marL="342900" marR="0" lvl="0" indent="-3429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Verbal reasoning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         (inference, metaphor etc.)</a:t>
            </a:r>
          </a:p>
          <a:p>
            <a:pPr marL="342900" marR="0" lvl="0" indent="-3429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Literacy knowledge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         (print context, genres etc.)</a:t>
            </a:r>
          </a:p>
          <a:p>
            <a:pPr marL="171450" marR="0" lvl="0" indent="-17145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20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Ability to monitor understanding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97E7184-57FD-4413-A1E7-88F252CDC3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0944" y="4375679"/>
            <a:ext cx="3354388" cy="33855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1" i="1" u="none" strike="noStrike" kern="1200" cap="none" spc="0" normalizeH="0" baseline="0" noProof="0" dirty="0">
                <a:ln>
                  <a:noFill/>
                </a:ln>
                <a:solidFill>
                  <a:srgbClr val="9FD37C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Word Recognition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569EB3-E4A8-49EE-86FC-65C9B0957D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3156" y="4714233"/>
            <a:ext cx="3354388" cy="161582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Phonological awareness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        (syllables, phonemes etc.)</a:t>
            </a:r>
          </a:p>
          <a:p>
            <a:pPr marL="342900" marR="0" lvl="0" indent="-3429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Decoding (and spelling)</a:t>
            </a:r>
          </a:p>
          <a:p>
            <a:pPr marL="342900" marR="0" lvl="0" indent="-3429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4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Sight recognition</a:t>
            </a:r>
          </a:p>
          <a:p>
            <a:pPr marL="342900" marR="0" lvl="0" indent="-34290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12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(of familiar words)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77701A6-EF66-4D17-942F-5121C9F2B812}"/>
              </a:ext>
            </a:extLst>
          </p:cNvPr>
          <p:cNvSpPr txBox="1">
            <a:spLocks noChangeArrowheads="1"/>
          </p:cNvSpPr>
          <p:nvPr/>
        </p:nvSpPr>
        <p:spPr bwMode="auto">
          <a:xfrm rot="16200000">
            <a:off x="-435552" y="2413096"/>
            <a:ext cx="3354388" cy="33855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600" b="1" i="1" u="none" strike="noStrike" kern="1200" cap="none" spc="0" normalizeH="0" baseline="0" noProof="0" dirty="0">
                <a:ln>
                  <a:noFill/>
                </a:ln>
                <a:solidFill>
                  <a:srgbClr val="9FD37C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MS PGothic" panose="020B0600070205080204" pitchFamily="34" charset="-128"/>
                <a:cs typeface="+mn-cs"/>
              </a:rPr>
              <a:t>Mental Model</a:t>
            </a:r>
          </a:p>
        </p:txBody>
      </p:sp>
    </p:spTree>
    <p:extLst>
      <p:ext uri="{BB962C8B-B14F-4D97-AF65-F5344CB8AC3E}">
        <p14:creationId xmlns:p14="http://schemas.microsoft.com/office/powerpoint/2010/main" val="2620369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/>
      <p:bldP spid="9" grpId="0"/>
      <p:bldP spid="10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Reading for Meaning example timetable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55" y="2323782"/>
            <a:ext cx="6780367" cy="379960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08822" y="2323782"/>
            <a:ext cx="506802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Whole class session</a:t>
            </a:r>
            <a:r>
              <a:rPr lang="en-GB" dirty="0" smtClean="0"/>
              <a:t>: used to teach a reading skill (e.g. prediction)</a:t>
            </a:r>
          </a:p>
          <a:p>
            <a:endParaRPr lang="en-GB" b="1" dirty="0" smtClean="0"/>
          </a:p>
          <a:p>
            <a:r>
              <a:rPr lang="en-GB" b="1" dirty="0" smtClean="0"/>
              <a:t>OTTER</a:t>
            </a:r>
            <a:r>
              <a:rPr lang="en-GB" dirty="0" smtClean="0"/>
              <a:t>: Own time to enjoy reading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Promotes reading for pleasure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r>
              <a:rPr lang="en-GB" b="1" dirty="0" smtClean="0"/>
              <a:t>Pre-reading</a:t>
            </a:r>
            <a:r>
              <a:rPr lang="en-GB" dirty="0" smtClean="0"/>
              <a:t>: children to read the text independently</a:t>
            </a:r>
          </a:p>
          <a:p>
            <a:endParaRPr lang="en-GB" dirty="0" smtClean="0"/>
          </a:p>
          <a:p>
            <a:r>
              <a:rPr lang="en-GB" b="1" dirty="0" smtClean="0"/>
              <a:t>Guided reading</a:t>
            </a:r>
            <a:r>
              <a:rPr lang="en-GB" dirty="0" smtClean="0"/>
              <a:t>: children discuss the text and explore questions it raises with the teacher</a:t>
            </a:r>
          </a:p>
          <a:p>
            <a:endParaRPr lang="en-GB" dirty="0" smtClean="0"/>
          </a:p>
          <a:p>
            <a:r>
              <a:rPr lang="en-GB" b="1" dirty="0" smtClean="0"/>
              <a:t>Follow-up task</a:t>
            </a:r>
            <a:r>
              <a:rPr lang="en-GB" dirty="0" smtClean="0"/>
              <a:t>: an opportunity for children to explain what they have learnt in their books.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850777" y="1542539"/>
            <a:ext cx="7185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order of sessions will vary across classes, as will the number of groups.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955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Curriculum – Reception and KS1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850676" y="2120410"/>
            <a:ext cx="10373989" cy="393954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696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Reading - word reading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Pupils should be taught to:</a:t>
            </a:r>
            <a:endParaRPr kumimoji="0" lang="en-US" alt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apply </a:t>
            </a: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phonic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 </a:t>
            </a: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knowledge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 and skills as the route to decode words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respond </a:t>
            </a: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speedily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 with the correct sound to graphemes (letters or groups of letters) for all 40+ phonemes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read common exception words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read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 books </a:t>
            </a: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aloud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, accurately, that are consistent with their developing phonic knowledge and that do not require them to use other strategies to work out words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reread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 these books to build up their fluency and confidence in word reading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600" b="1" i="0" u="none" strike="noStrike" cap="none" normalizeH="0" baseline="0" dirty="0" smtClean="0">
              <a:ln>
                <a:noFill/>
              </a:ln>
              <a:solidFill>
                <a:srgbClr val="0B0C0C"/>
              </a:solidFill>
              <a:effectLst/>
              <a:latin typeface="nt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1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Reading - comprehension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Pupils should be taught to:</a:t>
            </a:r>
            <a:endParaRPr kumimoji="0" lang="en-US" alt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develop </a:t>
            </a: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pleasure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 in reading, motivation to read, vocabulary and understanding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understand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 both the books they can already read accurately and fluently and those they listen to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participate in </a:t>
            </a: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discussion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 about what is read to them, taking turns and listening to what others say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explain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 clearly their </a:t>
            </a:r>
            <a:r>
              <a:rPr kumimoji="0" lang="en-US" altLang="en-US" sz="1600" b="1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understanding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rgbClr val="0B0C0C"/>
                </a:solidFill>
                <a:effectLst/>
                <a:latin typeface="nta"/>
              </a:rPr>
              <a:t> of what is read to them</a:t>
            </a:r>
          </a:p>
        </p:txBody>
      </p:sp>
    </p:spTree>
    <p:extLst>
      <p:ext uri="{BB962C8B-B14F-4D97-AF65-F5344CB8AC3E}">
        <p14:creationId xmlns:p14="http://schemas.microsoft.com/office/powerpoint/2010/main" val="311988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Curriculum – KS2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69277" y="1945621"/>
            <a:ext cx="1157946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solidFill>
                  <a:srgbClr val="0B0C0C"/>
                </a:solidFill>
                <a:latin typeface="nta"/>
              </a:rPr>
              <a:t>Reading - word reading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solidFill>
                  <a:srgbClr val="0B0C0C"/>
                </a:solidFill>
                <a:latin typeface="nta"/>
              </a:rPr>
              <a:t>Pupils should be taught to:</a:t>
            </a:r>
            <a:endParaRPr lang="en-US" altLang="en-US" sz="1000" dirty="0"/>
          </a:p>
          <a:p>
            <a:pPr marL="285750"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B0C0C"/>
                </a:solidFill>
                <a:latin typeface="nta"/>
              </a:rPr>
              <a:t>apply their growing knowledge of root words, prefixes and suffixes, both to read aloud and to understand the meaning of new words that they meet.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b="1" dirty="0" smtClean="0">
              <a:solidFill>
                <a:srgbClr val="0B0C0C"/>
              </a:solidFill>
              <a:latin typeface="nta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 smtClean="0">
                <a:solidFill>
                  <a:srgbClr val="0B0C0C"/>
                </a:solidFill>
                <a:latin typeface="nta"/>
              </a:rPr>
              <a:t>Reading - comprehension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dirty="0" smtClean="0">
                <a:solidFill>
                  <a:srgbClr val="0B0C0C"/>
                </a:solidFill>
                <a:latin typeface="nta"/>
              </a:rPr>
              <a:t>Pupils </a:t>
            </a:r>
            <a:r>
              <a:rPr lang="en-GB" dirty="0">
                <a:solidFill>
                  <a:srgbClr val="0B0C0C"/>
                </a:solidFill>
                <a:latin typeface="nta"/>
              </a:rPr>
              <a:t>should be taught to:</a:t>
            </a:r>
          </a:p>
          <a:p>
            <a:pPr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B0C0C"/>
                </a:solidFill>
                <a:latin typeface="nta"/>
              </a:rPr>
              <a:t>maintain positive attitudes to reading and understanding of what they read</a:t>
            </a:r>
          </a:p>
          <a:p>
            <a:pPr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B0C0C"/>
                </a:solidFill>
                <a:latin typeface="nta"/>
              </a:rPr>
              <a:t>discuss and evaluate how authors use </a:t>
            </a:r>
            <a:r>
              <a:rPr lang="en-GB" dirty="0" smtClean="0">
                <a:solidFill>
                  <a:srgbClr val="0B0C0C"/>
                </a:solidFill>
                <a:latin typeface="nta"/>
              </a:rPr>
              <a:t>language, considering </a:t>
            </a:r>
            <a:r>
              <a:rPr lang="en-GB" dirty="0">
                <a:solidFill>
                  <a:srgbClr val="0B0C0C"/>
                </a:solidFill>
                <a:latin typeface="nta"/>
              </a:rPr>
              <a:t>the impact on the reader </a:t>
            </a:r>
          </a:p>
          <a:p>
            <a:pPr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B0C0C"/>
                </a:solidFill>
                <a:latin typeface="nta"/>
              </a:rPr>
              <a:t>distinguish between statements of </a:t>
            </a:r>
            <a:r>
              <a:rPr lang="en-GB" b="1" dirty="0">
                <a:solidFill>
                  <a:srgbClr val="0B0C0C"/>
                </a:solidFill>
                <a:latin typeface="nta"/>
              </a:rPr>
              <a:t>fact</a:t>
            </a:r>
            <a:r>
              <a:rPr lang="en-GB" dirty="0">
                <a:solidFill>
                  <a:srgbClr val="0B0C0C"/>
                </a:solidFill>
                <a:latin typeface="nta"/>
              </a:rPr>
              <a:t> and </a:t>
            </a:r>
            <a:r>
              <a:rPr lang="en-GB" b="1" dirty="0">
                <a:solidFill>
                  <a:srgbClr val="0B0C0C"/>
                </a:solidFill>
                <a:latin typeface="nta"/>
              </a:rPr>
              <a:t>opinion</a:t>
            </a:r>
            <a:r>
              <a:rPr lang="en-GB" dirty="0">
                <a:solidFill>
                  <a:srgbClr val="0B0C0C"/>
                </a:solidFill>
                <a:latin typeface="nta"/>
              </a:rPr>
              <a:t> </a:t>
            </a:r>
          </a:p>
          <a:p>
            <a:pPr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B0C0C"/>
                </a:solidFill>
                <a:latin typeface="nta"/>
              </a:rPr>
              <a:t>retrieve</a:t>
            </a:r>
            <a:r>
              <a:rPr lang="en-GB" dirty="0">
                <a:solidFill>
                  <a:srgbClr val="0B0C0C"/>
                </a:solidFill>
                <a:latin typeface="nta"/>
              </a:rPr>
              <a:t>, </a:t>
            </a:r>
            <a:r>
              <a:rPr lang="en-GB" b="1" dirty="0">
                <a:solidFill>
                  <a:srgbClr val="0B0C0C"/>
                </a:solidFill>
                <a:latin typeface="nta"/>
              </a:rPr>
              <a:t>record</a:t>
            </a:r>
            <a:r>
              <a:rPr lang="en-GB" dirty="0">
                <a:solidFill>
                  <a:srgbClr val="0B0C0C"/>
                </a:solidFill>
                <a:latin typeface="nta"/>
              </a:rPr>
              <a:t> and </a:t>
            </a:r>
            <a:r>
              <a:rPr lang="en-GB" b="1" dirty="0">
                <a:solidFill>
                  <a:srgbClr val="0B0C0C"/>
                </a:solidFill>
                <a:latin typeface="nta"/>
              </a:rPr>
              <a:t>present</a:t>
            </a:r>
            <a:r>
              <a:rPr lang="en-GB" dirty="0">
                <a:solidFill>
                  <a:srgbClr val="0B0C0C"/>
                </a:solidFill>
                <a:latin typeface="nta"/>
              </a:rPr>
              <a:t> information from non-fiction </a:t>
            </a:r>
          </a:p>
          <a:p>
            <a:pPr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B0C0C"/>
                </a:solidFill>
                <a:latin typeface="nta"/>
              </a:rPr>
              <a:t>participate in discussions about </a:t>
            </a:r>
            <a:r>
              <a:rPr lang="en-GB" dirty="0" smtClean="0">
                <a:solidFill>
                  <a:srgbClr val="0B0C0C"/>
                </a:solidFill>
                <a:latin typeface="nta"/>
              </a:rPr>
              <a:t>books, </a:t>
            </a:r>
            <a:r>
              <a:rPr lang="en-GB" dirty="0">
                <a:solidFill>
                  <a:srgbClr val="0B0C0C"/>
                </a:solidFill>
                <a:latin typeface="nta"/>
              </a:rPr>
              <a:t>building on their own and others’ ideas and challenging views courteously </a:t>
            </a:r>
          </a:p>
          <a:p>
            <a:pPr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B0C0C"/>
                </a:solidFill>
                <a:latin typeface="nta"/>
              </a:rPr>
              <a:t>explain</a:t>
            </a:r>
            <a:r>
              <a:rPr lang="en-GB" dirty="0">
                <a:solidFill>
                  <a:srgbClr val="0B0C0C"/>
                </a:solidFill>
                <a:latin typeface="nta"/>
              </a:rPr>
              <a:t> and </a:t>
            </a:r>
            <a:r>
              <a:rPr lang="en-GB" b="1" dirty="0">
                <a:solidFill>
                  <a:srgbClr val="0B0C0C"/>
                </a:solidFill>
                <a:latin typeface="nta"/>
              </a:rPr>
              <a:t>discuss</a:t>
            </a:r>
            <a:r>
              <a:rPr lang="en-GB" dirty="0">
                <a:solidFill>
                  <a:srgbClr val="0B0C0C"/>
                </a:solidFill>
                <a:latin typeface="nta"/>
              </a:rPr>
              <a:t> their understanding of what they have read, including through formal presentations and </a:t>
            </a:r>
            <a:r>
              <a:rPr lang="en-GB" dirty="0" smtClean="0">
                <a:solidFill>
                  <a:srgbClr val="0B0C0C"/>
                </a:solidFill>
                <a:latin typeface="nta"/>
              </a:rPr>
              <a:t>debates</a:t>
            </a:r>
          </a:p>
          <a:p>
            <a:pPr indent="-28575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rgbClr val="0B0C0C"/>
                </a:solidFill>
                <a:latin typeface="nta"/>
              </a:rPr>
              <a:t>provide </a:t>
            </a:r>
            <a:r>
              <a:rPr lang="en-GB" dirty="0">
                <a:solidFill>
                  <a:srgbClr val="0B0C0C"/>
                </a:solidFill>
                <a:latin typeface="nta"/>
              </a:rPr>
              <a:t>reasoned justifications for their views.</a:t>
            </a:r>
          </a:p>
        </p:txBody>
      </p:sp>
    </p:spTree>
    <p:extLst>
      <p:ext uri="{BB962C8B-B14F-4D97-AF65-F5344CB8AC3E}">
        <p14:creationId xmlns:p14="http://schemas.microsoft.com/office/powerpoint/2010/main" val="269110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Accelerated reader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884" y="2028679"/>
            <a:ext cx="10515600" cy="4351338"/>
          </a:xfrm>
        </p:spPr>
        <p:txBody>
          <a:bodyPr>
            <a:normAutofit/>
          </a:bodyPr>
          <a:lstStyle/>
          <a:p>
            <a:r>
              <a:rPr lang="en-GB" dirty="0" smtClean="0"/>
              <a:t>Star reading test</a:t>
            </a:r>
          </a:p>
          <a:p>
            <a:pPr lvl="1"/>
            <a:r>
              <a:rPr lang="en-GB" dirty="0" smtClean="0"/>
              <a:t>34 questions</a:t>
            </a:r>
          </a:p>
          <a:p>
            <a:pPr lvl="1"/>
            <a:r>
              <a:rPr lang="en-GB" dirty="0" smtClean="0"/>
              <a:t>Questions become easier or harder dependent on success</a:t>
            </a:r>
          </a:p>
          <a:p>
            <a:pPr lvl="1"/>
            <a:r>
              <a:rPr lang="en-GB" dirty="0" smtClean="0"/>
              <a:t>Children repeat the star reading test half termly and ZPD levels changed as necessary</a:t>
            </a:r>
          </a:p>
          <a:p>
            <a:pPr lvl="1"/>
            <a:endParaRPr lang="en-GB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9773" y="3825851"/>
            <a:ext cx="5096881" cy="2908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13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Accelerated reader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884" y="2028679"/>
            <a:ext cx="10515600" cy="4351338"/>
          </a:xfrm>
        </p:spPr>
        <p:txBody>
          <a:bodyPr>
            <a:normAutofit/>
          </a:bodyPr>
          <a:lstStyle/>
          <a:p>
            <a:pPr lvl="1"/>
            <a:r>
              <a:rPr lang="en-GB" dirty="0" smtClean="0"/>
              <a:t>Children are given their ZPD level in their reading journals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They can choose books within their level, but can also go above if they would really like to read that book: particularly if it is a sequel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There are over 36,000 books registered on AR to quiz on – so most books they read at home can also be quizzed on!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Children should put their names on the class list to be quizzed when they have finished reading their book so they can quiz on it as quickly as possible</a:t>
            </a:r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409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Accelerated reader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6884" y="2028679"/>
            <a:ext cx="10515600" cy="4351338"/>
          </a:xfrm>
        </p:spPr>
        <p:txBody>
          <a:bodyPr>
            <a:normAutofit/>
          </a:bodyPr>
          <a:lstStyle/>
          <a:p>
            <a:pPr lvl="1"/>
            <a:r>
              <a:rPr lang="en-GB" dirty="0" smtClean="0"/>
              <a:t>There are over 36,000 books registered on AR to quiz on – so most books they read at home can also be quizzed on!</a:t>
            </a:r>
          </a:p>
          <a:p>
            <a:pPr lvl="1"/>
            <a:endParaRPr lang="en-GB" dirty="0" smtClean="0"/>
          </a:p>
          <a:p>
            <a:pPr lvl="1"/>
            <a:r>
              <a:rPr lang="en-GB" dirty="0" smtClean="0"/>
              <a:t>Click on the image below or google ‘AR Book finder’ to be taken to the AR website to find books which match a child’s ZPD level and age (use the advanced search tool)</a:t>
            </a:r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pPr lvl="1"/>
            <a:endParaRPr lang="en-GB" dirty="0"/>
          </a:p>
        </p:txBody>
      </p:sp>
      <p:pic>
        <p:nvPicPr>
          <p:cNvPr id="7" name="Picture 6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2329" y="4264890"/>
            <a:ext cx="4485379" cy="2435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960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9553" y="348500"/>
            <a:ext cx="10515600" cy="1325563"/>
          </a:xfrm>
        </p:spPr>
        <p:txBody>
          <a:bodyPr/>
          <a:lstStyle/>
          <a:p>
            <a:r>
              <a:rPr lang="en-GB" b="1" dirty="0" smtClean="0"/>
              <a:t>Reading journals/records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5459" y="6059950"/>
            <a:ext cx="2658086" cy="6401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455" y="61970"/>
            <a:ext cx="2261812" cy="226181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455" y="2451597"/>
            <a:ext cx="8180276" cy="32622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Children are expected to read regularly, either alone or with an adult</a:t>
            </a:r>
          </a:p>
          <a:p>
            <a:r>
              <a:rPr lang="en-GB" dirty="0" smtClean="0"/>
              <a:t>If children are not reading regularly, they will be asked to attend homework club that week</a:t>
            </a:r>
          </a:p>
          <a:p>
            <a:r>
              <a:rPr lang="en-GB" dirty="0" smtClean="0"/>
              <a:t>Diaries will be checked on Fridays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30940">
            <a:off x="9186213" y="215968"/>
            <a:ext cx="2676041" cy="3387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03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0346492"/>
              </p:ext>
            </p:extLst>
          </p:nvPr>
        </p:nvGraphicFramePr>
        <p:xfrm>
          <a:off x="1343472" y="188640"/>
          <a:ext cx="9505056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4725373" y="2209769"/>
            <a:ext cx="2741257" cy="2438463"/>
            <a:chOff x="3402206" y="2030273"/>
            <a:chExt cx="2741257" cy="2438463"/>
          </a:xfrm>
          <a:scene3d>
            <a:camera prst="orthographicFront"/>
            <a:lightRig rig="flat" dir="t"/>
          </a:scene3d>
        </p:grpSpPr>
        <p:sp>
          <p:nvSpPr>
            <p:cNvPr id="5" name="Oval 4"/>
            <p:cNvSpPr/>
            <p:nvPr/>
          </p:nvSpPr>
          <p:spPr>
            <a:xfrm>
              <a:off x="3402206" y="2030273"/>
              <a:ext cx="2741257" cy="2438463"/>
            </a:xfrm>
            <a:prstGeom prst="ellipse">
              <a:avLst/>
            </a:prstGeom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hemeClr val="accent4">
                <a:hueOff val="0"/>
                <a:satOff val="0"/>
                <a:lumOff val="0"/>
                <a:alphaOff val="0"/>
              </a:schemeClr>
            </a:fillRef>
            <a:effectRef idx="1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6" name="Oval 4"/>
            <p:cNvSpPr/>
            <p:nvPr/>
          </p:nvSpPr>
          <p:spPr>
            <a:xfrm>
              <a:off x="3803654" y="2387378"/>
              <a:ext cx="1938361" cy="172425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30480" tIns="30480" rIns="30480" bIns="30480" spcCol="1270" anchor="ctr"/>
            <a:lstStyle/>
            <a:p>
              <a:pPr algn="ctr" defTabSz="10668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GB" sz="2400" dirty="0"/>
                <a:t>Other reading </a:t>
              </a:r>
              <a:r>
                <a:rPr lang="en-GB" sz="2400" dirty="0" smtClean="0"/>
                <a:t>activities for home</a:t>
              </a:r>
              <a:endParaRPr lang="en-GB" sz="2400" dirty="0"/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-52043"/>
            <a:ext cx="1379681" cy="137968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18087" y="6115901"/>
            <a:ext cx="2658086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565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sis">
  <a:themeElements>
    <a:clrScheme name="InspireEnglish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D6EAAF"/>
      </a:accent1>
      <a:accent2>
        <a:srgbClr val="9FD37C"/>
      </a:accent2>
      <a:accent3>
        <a:srgbClr val="739A28"/>
      </a:accent3>
      <a:accent4>
        <a:srgbClr val="D3F0E2"/>
      </a:accent4>
      <a:accent5>
        <a:srgbClr val="A8E2C5"/>
      </a:accent5>
      <a:accent6>
        <a:srgbClr val="7DD4A8"/>
      </a:accent6>
      <a:hlink>
        <a:srgbClr val="EE7B08"/>
      </a:hlink>
      <a:folHlink>
        <a:srgbClr val="977B2D"/>
      </a:folHlink>
    </a:clrScheme>
    <a:fontScheme name="InspireEnglish">
      <a:majorFont>
        <a:latin typeface="Berlin Sans FB"/>
        <a:ea typeface=""/>
        <a:cs typeface=""/>
      </a:majorFont>
      <a:minorFont>
        <a:latin typeface="Calibri"/>
        <a:ea typeface=""/>
        <a:cs typeface=""/>
      </a:minorFont>
    </a:fontScheme>
    <a:fmtScheme name="Milk Glass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9CD6917E-2681-4437-BABD-DABE53AD975D}" vid="{5DD0FB6E-F660-40A5-B16B-F908CD0E335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1352</TotalTime>
  <Words>893</Words>
  <Application>Microsoft Office PowerPoint</Application>
  <PresentationFormat>Widescreen</PresentationFormat>
  <Paragraphs>117</Paragraphs>
  <Slides>13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MS PGothic</vt:lpstr>
      <vt:lpstr>Arial</vt:lpstr>
      <vt:lpstr>Berlin Sans FB</vt:lpstr>
      <vt:lpstr>Calibri</vt:lpstr>
      <vt:lpstr>Calibri Light</vt:lpstr>
      <vt:lpstr>Corbel</vt:lpstr>
      <vt:lpstr>nta</vt:lpstr>
      <vt:lpstr>Tahoma</vt:lpstr>
      <vt:lpstr>Times New Roman</vt:lpstr>
      <vt:lpstr>Office Theme</vt:lpstr>
      <vt:lpstr>Basis</vt:lpstr>
      <vt:lpstr>Reading at Claygate</vt:lpstr>
      <vt:lpstr>Our Reading Vision</vt:lpstr>
      <vt:lpstr>Teaching reading</vt:lpstr>
      <vt:lpstr>Teaching reading</vt:lpstr>
      <vt:lpstr>PowerPoint Presentation</vt:lpstr>
      <vt:lpstr>Reading for Meaning example timetable</vt:lpstr>
      <vt:lpstr>Curriculum – Reception and KS1</vt:lpstr>
      <vt:lpstr>Curriculum – KS2</vt:lpstr>
      <vt:lpstr>Accelerated reader</vt:lpstr>
      <vt:lpstr>Accelerated reader</vt:lpstr>
      <vt:lpstr>Accelerated reader</vt:lpstr>
      <vt:lpstr>Reading journals/records</vt:lpstr>
      <vt:lpstr>PowerPoint Presentation</vt:lpstr>
    </vt:vector>
  </TitlesOfParts>
  <Company>Kingswood House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X Curriculum Evening 2019</dc:title>
  <dc:creator>Sandra Cunningham</dc:creator>
  <cp:lastModifiedBy>Hilary Ali</cp:lastModifiedBy>
  <cp:revision>44</cp:revision>
  <cp:lastPrinted>2019-09-16T14:53:05Z</cp:lastPrinted>
  <dcterms:created xsi:type="dcterms:W3CDTF">2019-09-10T10:25:04Z</dcterms:created>
  <dcterms:modified xsi:type="dcterms:W3CDTF">2020-01-16T09:19:52Z</dcterms:modified>
</cp:coreProperties>
</file>