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77" r:id="rId4"/>
    <p:sldId id="263" r:id="rId5"/>
    <p:sldId id="264" r:id="rId6"/>
    <p:sldId id="28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395" autoAdjust="0"/>
  </p:normalViewPr>
  <p:slideViewPr>
    <p:cSldViewPr snapToGrid="0">
      <p:cViewPr varScale="1">
        <p:scale>
          <a:sx n="111" d="100"/>
          <a:sy n="111" d="100"/>
        </p:scale>
        <p:origin x="5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574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73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249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98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20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58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287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7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54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56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867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24B68-CB62-47A2-B280-BAB3EF0CB993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33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Parent Forum 14.11.24</a:t>
            </a:r>
            <a:br>
              <a:rPr lang="en-GB" dirty="0" smtClean="0"/>
            </a:br>
            <a:r>
              <a:rPr lang="en-GB" dirty="0" err="1" smtClean="0"/>
              <a:t>Residentials</a:t>
            </a:r>
            <a:r>
              <a:rPr lang="en-GB" dirty="0" smtClean="0"/>
              <a:t>, trips &amp; visitors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2455" y="596851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640" y="196488"/>
            <a:ext cx="1667600" cy="166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5753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err="1" smtClean="0"/>
              <a:t>Residentials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502" y="222463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Y4: </a:t>
            </a:r>
            <a:r>
              <a:rPr lang="en-GB" dirty="0" err="1"/>
              <a:t>M</a:t>
            </a:r>
            <a:r>
              <a:rPr lang="en-GB" dirty="0" err="1" smtClean="0"/>
              <a:t>archants</a:t>
            </a:r>
            <a:r>
              <a:rPr lang="en-GB" dirty="0" smtClean="0"/>
              <a:t> Hill in Autumn (PGL)</a:t>
            </a:r>
          </a:p>
          <a:p>
            <a:pPr marL="0" indent="0">
              <a:buNone/>
            </a:pPr>
            <a:r>
              <a:rPr lang="en-GB" dirty="0" smtClean="0"/>
              <a:t>Y5: </a:t>
            </a:r>
            <a:r>
              <a:rPr lang="en-GB" dirty="0" err="1" smtClean="0"/>
              <a:t>Hindleap</a:t>
            </a:r>
            <a:r>
              <a:rPr lang="en-GB" dirty="0" smtClean="0"/>
              <a:t> Warren in Spring (PGL)</a:t>
            </a:r>
          </a:p>
          <a:p>
            <a:pPr marL="0" indent="0">
              <a:buNone/>
            </a:pPr>
            <a:r>
              <a:rPr lang="en-GB" dirty="0" smtClean="0"/>
              <a:t>Y6: Thames Young Mariners in Summer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All Trips 3 days &amp; 2 nights</a:t>
            </a:r>
          </a:p>
          <a:p>
            <a:pPr marL="0" indent="0">
              <a:buNone/>
            </a:pPr>
            <a:r>
              <a:rPr lang="en-GB" dirty="0" smtClean="0"/>
              <a:t>Maximum 1 hour away by coach</a:t>
            </a:r>
          </a:p>
          <a:p>
            <a:pPr marL="0" indent="0">
              <a:buNone/>
            </a:pPr>
            <a:r>
              <a:rPr lang="en-GB" dirty="0" smtClean="0"/>
              <a:t>TYM: Water based activities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43304">
            <a:off x="8550278" y="68312"/>
            <a:ext cx="3502771" cy="26132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t="38204"/>
          <a:stretch/>
        </p:blipFill>
        <p:spPr>
          <a:xfrm>
            <a:off x="8767650" y="2535381"/>
            <a:ext cx="1621677" cy="23696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7003" y="348500"/>
            <a:ext cx="2200847" cy="48467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05255" y="2540339"/>
            <a:ext cx="1489469" cy="185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85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Why </a:t>
            </a:r>
            <a:r>
              <a:rPr lang="en-GB" b="1" dirty="0" err="1" smtClean="0"/>
              <a:t>Residentials</a:t>
            </a:r>
            <a:r>
              <a:rPr lang="en-GB" b="1" dirty="0" smtClean="0"/>
              <a:t>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502" y="2224636"/>
            <a:ext cx="10515600" cy="4351338"/>
          </a:xfrm>
        </p:spPr>
        <p:txBody>
          <a:bodyPr>
            <a:normAutofit/>
          </a:bodyPr>
          <a:lstStyle/>
          <a:p>
            <a:r>
              <a:rPr lang="en-GB" sz="3600" i="1" dirty="0" smtClean="0">
                <a:solidFill>
                  <a:srgbClr val="002060"/>
                </a:solidFill>
              </a:rPr>
              <a:t>Develops independence</a:t>
            </a:r>
          </a:p>
          <a:p>
            <a:r>
              <a:rPr lang="en-GB" sz="3600" i="1" dirty="0" smtClean="0">
                <a:solidFill>
                  <a:srgbClr val="002060"/>
                </a:solidFill>
              </a:rPr>
              <a:t>Team work</a:t>
            </a:r>
          </a:p>
          <a:p>
            <a:r>
              <a:rPr lang="en-GB" sz="3600" i="1" dirty="0" smtClean="0">
                <a:solidFill>
                  <a:srgbClr val="002060"/>
                </a:solidFill>
              </a:rPr>
              <a:t>Confidence &amp; Self-esteem</a:t>
            </a:r>
          </a:p>
          <a:p>
            <a:r>
              <a:rPr lang="en-GB" sz="3600" i="1" dirty="0" smtClean="0">
                <a:solidFill>
                  <a:srgbClr val="002060"/>
                </a:solidFill>
              </a:rPr>
              <a:t>Broadens friendships across the year group</a:t>
            </a:r>
          </a:p>
          <a:p>
            <a:r>
              <a:rPr lang="en-GB" sz="3600" i="1" dirty="0" smtClean="0">
                <a:solidFill>
                  <a:srgbClr val="002060"/>
                </a:solidFill>
              </a:rPr>
              <a:t>Develops life skills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96692" y="623296"/>
            <a:ext cx="3270135" cy="245260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82"/>
          <a:stretch/>
        </p:blipFill>
        <p:spPr>
          <a:xfrm rot="5400000">
            <a:off x="6967296" y="1207779"/>
            <a:ext cx="2743258" cy="251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59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Trips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23702" y="2468880"/>
            <a:ext cx="91855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Mapped out at start of year</a:t>
            </a:r>
          </a:p>
          <a:p>
            <a:endParaRPr lang="en-GB" sz="2800" dirty="0" smtClean="0"/>
          </a:p>
          <a:p>
            <a:r>
              <a:rPr lang="en-GB" sz="2800" dirty="0" smtClean="0"/>
              <a:t>Start with local walks in the EYFS</a:t>
            </a:r>
          </a:p>
          <a:p>
            <a:endParaRPr lang="en-GB" sz="2800" dirty="0" smtClean="0"/>
          </a:p>
          <a:p>
            <a:r>
              <a:rPr lang="en-GB" sz="2800" dirty="0" smtClean="0"/>
              <a:t>Linked to key curriculum areas</a:t>
            </a:r>
          </a:p>
          <a:p>
            <a:endParaRPr lang="en-GB" sz="2800" dirty="0" smtClean="0"/>
          </a:p>
          <a:p>
            <a:r>
              <a:rPr lang="en-GB" sz="2800" dirty="0" smtClean="0"/>
              <a:t>Fieldwork: Geography (Y4 interviewing local residents!)</a:t>
            </a:r>
          </a:p>
          <a:p>
            <a:endParaRPr lang="en-GB" sz="2800" dirty="0"/>
          </a:p>
          <a:p>
            <a:r>
              <a:rPr lang="en-GB" sz="2800" dirty="0" smtClean="0"/>
              <a:t>Cultural Capital – Royal Festival Hall Trip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3655" y="205478"/>
            <a:ext cx="5932425" cy="390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863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Workshops &amp; Visitors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r>
              <a:rPr lang="en-GB" dirty="0" smtClean="0"/>
              <a:t>Great Fire of London Workshop</a:t>
            </a:r>
          </a:p>
          <a:p>
            <a:r>
              <a:rPr lang="en-GB" dirty="0" smtClean="0"/>
              <a:t>Viking Day</a:t>
            </a:r>
          </a:p>
          <a:p>
            <a:r>
              <a:rPr lang="en-GB" dirty="0" smtClean="0"/>
              <a:t>Caring Hearts Day</a:t>
            </a:r>
          </a:p>
          <a:p>
            <a:r>
              <a:rPr lang="en-GB" dirty="0" smtClean="0"/>
              <a:t>Police Visits</a:t>
            </a:r>
          </a:p>
          <a:p>
            <a:r>
              <a:rPr lang="en-GB" dirty="0" smtClean="0"/>
              <a:t>Online Safety Workshops</a:t>
            </a:r>
          </a:p>
          <a:p>
            <a:r>
              <a:rPr lang="en-GB" dirty="0" smtClean="0"/>
              <a:t>Dogs Trust Workshops</a:t>
            </a:r>
          </a:p>
          <a:p>
            <a:r>
              <a:rPr lang="en-GB" dirty="0" smtClean="0"/>
              <a:t>Junior Citizen</a:t>
            </a:r>
          </a:p>
          <a:p>
            <a:r>
              <a:rPr lang="en-GB" dirty="0" smtClean="0"/>
              <a:t>Faith Leader Visits</a:t>
            </a:r>
          </a:p>
        </p:txBody>
      </p:sp>
    </p:spTree>
    <p:extLst>
      <p:ext uri="{BB962C8B-B14F-4D97-AF65-F5344CB8AC3E}">
        <p14:creationId xmlns:p14="http://schemas.microsoft.com/office/powerpoint/2010/main" val="910937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Costings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36617"/>
            <a:ext cx="10515600" cy="4140345"/>
          </a:xfrm>
        </p:spPr>
        <p:txBody>
          <a:bodyPr>
            <a:normAutofit lnSpcReduction="10000"/>
          </a:bodyPr>
          <a:lstStyle/>
          <a:p>
            <a:r>
              <a:rPr lang="en-GB" sz="2400" dirty="0" smtClean="0"/>
              <a:t>Costings for trips are kept to under £20 per child where possible</a:t>
            </a:r>
          </a:p>
          <a:p>
            <a:endParaRPr lang="en-GB" sz="2400" dirty="0"/>
          </a:p>
          <a:p>
            <a:r>
              <a:rPr lang="en-GB" sz="2400" dirty="0" smtClean="0"/>
              <a:t>Public transport used where possible – keeps costs down &amp; provides children with a valuable experience</a:t>
            </a:r>
          </a:p>
          <a:p>
            <a:endParaRPr lang="en-GB" sz="2400" dirty="0"/>
          </a:p>
          <a:p>
            <a:r>
              <a:rPr lang="en-GB" sz="2400" dirty="0" smtClean="0"/>
              <a:t>Parent helpers</a:t>
            </a:r>
          </a:p>
          <a:p>
            <a:pPr marL="0" indent="0">
              <a:buNone/>
            </a:pPr>
            <a:endParaRPr lang="en-GB" sz="2400" dirty="0" smtClean="0"/>
          </a:p>
          <a:p>
            <a:pPr fontAlgn="base"/>
            <a:r>
              <a:rPr lang="en-GB" sz="2400" dirty="0"/>
              <a:t>We request a voluntary contribution which covers the cost of the trip, should insufficient funds be collected, the trip may be </a:t>
            </a:r>
            <a:r>
              <a:rPr lang="en-GB" sz="2400" dirty="0" smtClean="0"/>
              <a:t>cancelled</a:t>
            </a:r>
            <a:r>
              <a:rPr lang="en-GB" dirty="0"/>
              <a:t/>
            </a:r>
            <a:br>
              <a:rPr lang="en-GB" dirty="0"/>
            </a:b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64731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1268</TotalTime>
  <Words>190</Words>
  <Application>Microsoft Office PowerPoint</Application>
  <PresentationFormat>Widescreen</PresentationFormat>
  <Paragraphs>43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Parent Forum 14.11.24 Residentials, trips &amp; visitors</vt:lpstr>
      <vt:lpstr>Residentials</vt:lpstr>
      <vt:lpstr>Why Residentials?</vt:lpstr>
      <vt:lpstr>Trips</vt:lpstr>
      <vt:lpstr>Workshops &amp; Visitors</vt:lpstr>
      <vt:lpstr>Costings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X Curriculum Evening 2019</dc:title>
  <dc:creator>Sandra Cunningham</dc:creator>
  <cp:lastModifiedBy>Hilary Ali</cp:lastModifiedBy>
  <cp:revision>53</cp:revision>
  <dcterms:created xsi:type="dcterms:W3CDTF">2019-09-10T10:25:04Z</dcterms:created>
  <dcterms:modified xsi:type="dcterms:W3CDTF">2024-11-14T09:49:42Z</dcterms:modified>
</cp:coreProperties>
</file>