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"/>
  </p:notesMasterIdLst>
  <p:handoutMasterIdLst>
    <p:handoutMasterId r:id="rId6"/>
  </p:handoutMasterIdLst>
  <p:sldIdLst>
    <p:sldId id="274" r:id="rId2"/>
    <p:sldId id="285" r:id="rId3"/>
    <p:sldId id="286" r:id="rId4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5" autoAdjust="0"/>
    <p:restoredTop sz="94290" autoAdjust="0"/>
  </p:normalViewPr>
  <p:slideViewPr>
    <p:cSldViewPr>
      <p:cViewPr varScale="1">
        <p:scale>
          <a:sx n="109" d="100"/>
          <a:sy n="109" d="100"/>
        </p:scale>
        <p:origin x="168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830EA1A3-A990-44FE-8C30-96672A434C6F}" type="datetimeFigureOut">
              <a:rPr lang="en-GB"/>
              <a:pPr>
                <a:defRPr/>
              </a:pPr>
              <a:t>10/05/2023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5EC91CF-4500-4D00-BFBD-70F6A810BB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86CC40D-AC19-4102-886E-6D57B0448398}" type="datetimeFigureOut">
              <a:rPr lang="en-GB"/>
              <a:pPr>
                <a:defRPr/>
              </a:pPr>
              <a:t>10/05/2023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56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74EC1F7-681A-458F-B0F8-E2EAB8DC29B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iSy5TE0onLAhXKtxQKHZFpCmEQjRwIBw&amp;url=http%3A%2F%2Fwestwimbledon.merton.sch.uk%2F&amp;psig=AFQjCNEp1fukE2dU8vNSPnNjTNUyRkDcvQ&amp;ust=1456171164512569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4827F-1698-4C08-97BC-1DF4E92DFD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2937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estwimbledon.merton.sch.uk/wp-content/uploads/2014/09/logo250.png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169863"/>
            <a:ext cx="119062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1D446-930F-49F9-9273-79EB12A1286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622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CD64B-69B2-4B2C-86ED-17C29C22A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3170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E0818-3E1D-48AE-A75B-D07F93DDF7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7173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C5E-B358-4C63-86C9-F216C6BC99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689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B8FDD-543B-4707-9B92-DE936E8853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1684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23651-C2C0-49D9-A8A9-712F091FCD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77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497FF-CCAA-41B1-B423-EBA1263DBC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627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D6AB1-7CBB-4B2D-A9F7-18F8FE4519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574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4047A-5913-42CE-B654-96E65DA8108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D3915-B658-436D-91B2-3011BD7B2F9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7206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107E11C-1395-442E-8058-78EA5548E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4007" r:id="rId2"/>
    <p:sldLayoutId id="2147483998" r:id="rId3"/>
    <p:sldLayoutId id="2147483999" r:id="rId4"/>
    <p:sldLayoutId id="2147484000" r:id="rId5"/>
    <p:sldLayoutId id="2147484001" r:id="rId6"/>
    <p:sldLayoutId id="2147484002" r:id="rId7"/>
    <p:sldLayoutId id="2147484003" r:id="rId8"/>
    <p:sldLayoutId id="2147484004" r:id="rId9"/>
    <p:sldLayoutId id="2147484005" r:id="rId10"/>
    <p:sldLayoutId id="214748400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15888"/>
            <a:ext cx="2195513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468313" y="260350"/>
            <a:ext cx="1120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800" u="sng">
                <a:latin typeface="Arial" panose="020B0604020202020204" pitchFamily="34" charset="0"/>
              </a:rPr>
              <a:t>EYFS</a:t>
            </a:r>
            <a:endParaRPr lang="en-GB" altLang="en-US" sz="2800">
              <a:latin typeface="Arial" panose="020B0604020202020204" pitchFamily="34" charset="0"/>
            </a:endParaRPr>
          </a:p>
        </p:txBody>
      </p:sp>
      <p:pic>
        <p:nvPicPr>
          <p:cNvPr id="5124" name="Picture 2" descr="Graphical user interface, text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0"/>
            <a:ext cx="4908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15888"/>
            <a:ext cx="2195513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395288" y="260350"/>
            <a:ext cx="86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800" u="sng">
                <a:latin typeface="Arial" panose="020B0604020202020204" pitchFamily="34" charset="0"/>
              </a:rPr>
              <a:t>KS1</a:t>
            </a:r>
            <a:endParaRPr lang="en-GB" altLang="en-US" sz="2800">
              <a:latin typeface="Arial" panose="020B0604020202020204" pitchFamily="34" charset="0"/>
            </a:endParaRPr>
          </a:p>
        </p:txBody>
      </p:sp>
      <p:pic>
        <p:nvPicPr>
          <p:cNvPr id="6148" name="Picture 2" descr="Diagram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782638"/>
            <a:ext cx="8528050" cy="566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15888"/>
            <a:ext cx="2195513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323850" y="260350"/>
            <a:ext cx="8620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800" u="sng">
                <a:latin typeface="Arial" panose="020B0604020202020204" pitchFamily="34" charset="0"/>
              </a:rPr>
              <a:t>KS2</a:t>
            </a:r>
            <a:endParaRPr lang="en-GB" altLang="en-US" sz="2800">
              <a:latin typeface="Arial" panose="020B0604020202020204" pitchFamily="34" charset="0"/>
            </a:endParaRPr>
          </a:p>
        </p:txBody>
      </p:sp>
      <p:pic>
        <p:nvPicPr>
          <p:cNvPr id="7172" name="Picture 2" descr="Diagram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828675"/>
            <a:ext cx="8961438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4559</TotalTime>
  <Words>3</Words>
  <Application>Microsoft Office PowerPoint</Application>
  <PresentationFormat>On-screen Show (4:3)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>West Wimbledon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</dc:title>
  <dc:creator>stajames</dc:creator>
  <cp:lastModifiedBy>Gill Kosbab</cp:lastModifiedBy>
  <cp:revision>109</cp:revision>
  <cp:lastPrinted>2020-02-03T13:33:53Z</cp:lastPrinted>
  <dcterms:created xsi:type="dcterms:W3CDTF">2012-06-12T11:04:31Z</dcterms:created>
  <dcterms:modified xsi:type="dcterms:W3CDTF">2023-05-10T14:10:24Z</dcterms:modified>
</cp:coreProperties>
</file>