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1" r:id="rId4"/>
    <p:sldId id="259" r:id="rId5"/>
    <p:sldId id="260" r:id="rId6"/>
    <p:sldId id="258" r:id="rId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7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1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4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5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00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4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1209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73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222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068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596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17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FDC75-30B8-4E8D-ADC4-3D90571C7ED9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7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39530"/>
            <a:ext cx="8947430" cy="1081213"/>
          </a:xfrm>
        </p:spPr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Parent Forum on Computing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7694" y="2320743"/>
            <a:ext cx="7766936" cy="1096899"/>
          </a:xfrm>
        </p:spPr>
        <p:txBody>
          <a:bodyPr/>
          <a:lstStyle/>
          <a:p>
            <a:r>
              <a:rPr lang="en-GB" b="1" i="1" dirty="0" smtClean="0">
                <a:solidFill>
                  <a:srgbClr val="C00000"/>
                </a:solidFill>
              </a:rPr>
              <a:t>24</a:t>
            </a:r>
            <a:r>
              <a:rPr lang="en-GB" b="1" i="1" baseline="30000" dirty="0" smtClean="0">
                <a:solidFill>
                  <a:srgbClr val="C00000"/>
                </a:solidFill>
              </a:rPr>
              <a:t>th</a:t>
            </a:r>
            <a:r>
              <a:rPr lang="en-GB" b="1" i="1" dirty="0" smtClean="0">
                <a:solidFill>
                  <a:srgbClr val="C00000"/>
                </a:solidFill>
              </a:rPr>
              <a:t> April 2023 </a:t>
            </a:r>
            <a:endParaRPr lang="en-GB" b="1" i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459" y="84316"/>
            <a:ext cx="4082906" cy="99201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57942" y="4075541"/>
            <a:ext cx="9875520" cy="7038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4800" dirty="0" smtClean="0">
                <a:solidFill>
                  <a:srgbClr val="C00000"/>
                </a:solidFill>
              </a:rPr>
              <a:t>CPS Computing Lead: Mike Godfrey</a:t>
            </a:r>
            <a:endParaRPr lang="en-GB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19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217" y="1027906"/>
            <a:ext cx="9831977" cy="5605650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C00000"/>
                </a:solidFill>
              </a:rPr>
              <a:t>CPS Computing Successes </a:t>
            </a:r>
          </a:p>
          <a:p>
            <a:pPr>
              <a:buFontTx/>
              <a:buChar char="-"/>
            </a:pPr>
            <a:r>
              <a:rPr lang="en-GB" sz="2400" dirty="0" smtClean="0"/>
              <a:t>Each year group has a stack of 16 </a:t>
            </a:r>
            <a:r>
              <a:rPr lang="en-GB" sz="2400" dirty="0" err="1" smtClean="0"/>
              <a:t>chromebooks</a:t>
            </a:r>
            <a:r>
              <a:rPr lang="en-GB" sz="2400" dirty="0" smtClean="0"/>
              <a:t> (2 roaming sets)</a:t>
            </a:r>
          </a:p>
          <a:p>
            <a:pPr>
              <a:buFontTx/>
              <a:buChar char="-"/>
            </a:pPr>
            <a:r>
              <a:rPr lang="en-GB" sz="2400" dirty="0" err="1" smtClean="0"/>
              <a:t>Kapow</a:t>
            </a:r>
            <a:r>
              <a:rPr lang="en-GB" sz="2400" dirty="0" smtClean="0"/>
              <a:t> Computing scheme (KS1 &amp; 2)</a:t>
            </a:r>
          </a:p>
          <a:p>
            <a:pPr>
              <a:buFontTx/>
              <a:buChar char="-"/>
            </a:pPr>
            <a:r>
              <a:rPr lang="en-GB" sz="2400" dirty="0" smtClean="0"/>
              <a:t>Assessment system</a:t>
            </a:r>
          </a:p>
          <a:p>
            <a:pPr>
              <a:buFontTx/>
              <a:buChar char="-"/>
            </a:pPr>
            <a:r>
              <a:rPr lang="en-GB" sz="2400" dirty="0" smtClean="0"/>
              <a:t>Clear progression in skills and knowledge</a:t>
            </a:r>
          </a:p>
          <a:p>
            <a:pPr>
              <a:buFontTx/>
              <a:buChar char="-"/>
            </a:pPr>
            <a:r>
              <a:rPr lang="en-GB" sz="2400" dirty="0" smtClean="0"/>
              <a:t>All three strands of NC covered: Digital Literacy, Information Technology &amp; Computer Science</a:t>
            </a:r>
          </a:p>
          <a:p>
            <a:pPr>
              <a:buFontTx/>
              <a:buChar char="-"/>
            </a:pPr>
            <a:r>
              <a:rPr lang="en-GB" sz="2400" dirty="0" smtClean="0"/>
              <a:t>Computer Science Week</a:t>
            </a:r>
          </a:p>
          <a:p>
            <a:pPr>
              <a:buFontTx/>
              <a:buChar char="-"/>
            </a:pPr>
            <a:r>
              <a:rPr lang="en-GB" sz="2400" dirty="0" smtClean="0"/>
              <a:t>Jam Coding Club</a:t>
            </a:r>
          </a:p>
          <a:p>
            <a:pPr>
              <a:buFontTx/>
              <a:buChar char="-"/>
            </a:pPr>
            <a:r>
              <a:rPr lang="en-GB" sz="2400" dirty="0" smtClean="0"/>
              <a:t>Online Safety Workshops for parents and children (</a:t>
            </a:r>
            <a:r>
              <a:rPr lang="en-GB" sz="2400" dirty="0" err="1" smtClean="0"/>
              <a:t>Breck</a:t>
            </a:r>
            <a:r>
              <a:rPr lang="en-GB" sz="2400" dirty="0" smtClean="0"/>
              <a:t> Foundation, </a:t>
            </a:r>
            <a:r>
              <a:rPr lang="en-GB" sz="2400" dirty="0" err="1" smtClean="0"/>
              <a:t>Childnet</a:t>
            </a:r>
            <a:r>
              <a:rPr lang="en-GB" sz="2400" dirty="0" smtClean="0"/>
              <a:t> and Online Safety week)</a:t>
            </a:r>
          </a:p>
          <a:p>
            <a:pPr>
              <a:buFontTx/>
              <a:buChar char="-"/>
            </a:pPr>
            <a:endParaRPr lang="en-GB" sz="26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209" y="34172"/>
            <a:ext cx="408467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8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449" y="184216"/>
            <a:ext cx="9681903" cy="64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719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557" y="124690"/>
            <a:ext cx="8787635" cy="611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86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40" y="136342"/>
            <a:ext cx="9163063" cy="642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59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217" y="1027906"/>
            <a:ext cx="9831977" cy="5605650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C00000"/>
                </a:solidFill>
              </a:rPr>
              <a:t>CPS Computing Priorities 2022/23</a:t>
            </a:r>
          </a:p>
          <a:p>
            <a:pPr>
              <a:buFontTx/>
              <a:buChar char="-"/>
            </a:pPr>
            <a:r>
              <a:rPr lang="en-GB" sz="2400" dirty="0" smtClean="0"/>
              <a:t>Embed </a:t>
            </a:r>
            <a:r>
              <a:rPr lang="en-GB" sz="2400" dirty="0" err="1" smtClean="0"/>
              <a:t>Kapow</a:t>
            </a:r>
            <a:r>
              <a:rPr lang="en-GB" sz="2400" dirty="0" smtClean="0"/>
              <a:t> scheme – Computing Lead is teaching every year group as part of enrichment programme</a:t>
            </a:r>
          </a:p>
          <a:p>
            <a:pPr>
              <a:buFontTx/>
              <a:buChar char="-"/>
            </a:pPr>
            <a:r>
              <a:rPr lang="en-GB" sz="2400" dirty="0" smtClean="0"/>
              <a:t>Use of VR Headsets, </a:t>
            </a:r>
            <a:r>
              <a:rPr lang="en-GB" sz="2400" dirty="0" err="1"/>
              <a:t>M</a:t>
            </a:r>
            <a:r>
              <a:rPr lang="en-GB" sz="2400" dirty="0" err="1" smtClean="0"/>
              <a:t>icrobits</a:t>
            </a:r>
            <a:r>
              <a:rPr lang="en-GB" sz="2400" dirty="0" smtClean="0"/>
              <a:t>, Lego </a:t>
            </a:r>
            <a:r>
              <a:rPr lang="en-GB" sz="2400" dirty="0" err="1" smtClean="0"/>
              <a:t>Wedo</a:t>
            </a:r>
            <a:r>
              <a:rPr lang="en-GB" sz="2400" dirty="0" smtClean="0"/>
              <a:t> and other tech </a:t>
            </a:r>
          </a:p>
          <a:p>
            <a:pPr>
              <a:buFontTx/>
              <a:buChar char="-"/>
            </a:pPr>
            <a:r>
              <a:rPr lang="en-GB" sz="2400" dirty="0" smtClean="0"/>
              <a:t>Further assessment practice including retrieval questions at the start of every lesson </a:t>
            </a:r>
          </a:p>
          <a:p>
            <a:pPr>
              <a:buFontTx/>
              <a:buChar char="-"/>
            </a:pPr>
            <a:r>
              <a:rPr lang="en-GB" sz="2400" dirty="0" smtClean="0"/>
              <a:t>School podcast!</a:t>
            </a:r>
          </a:p>
          <a:p>
            <a:pPr>
              <a:buFontTx/>
              <a:buChar char="-"/>
            </a:pPr>
            <a:r>
              <a:rPr lang="en-GB" sz="2400" dirty="0" smtClean="0"/>
              <a:t>Continue to offer team teaching and enhance staff knowledge</a:t>
            </a:r>
          </a:p>
          <a:p>
            <a:pPr>
              <a:buFontTx/>
              <a:buChar char="-"/>
            </a:pPr>
            <a:endParaRPr lang="en-GB" sz="26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209" y="34172"/>
            <a:ext cx="408467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7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190</TotalTime>
  <Words>140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Parent Forum on Computing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Forum on Maths</dc:title>
  <dc:creator>Hilary Ali</dc:creator>
  <cp:lastModifiedBy>Gill Kosbab</cp:lastModifiedBy>
  <cp:revision>14</cp:revision>
  <cp:lastPrinted>2023-01-26T09:26:01Z</cp:lastPrinted>
  <dcterms:created xsi:type="dcterms:W3CDTF">2022-12-02T07:17:45Z</dcterms:created>
  <dcterms:modified xsi:type="dcterms:W3CDTF">2023-04-27T12:32:31Z</dcterms:modified>
</cp:coreProperties>
</file>